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6" r:id="rId5"/>
    <p:sldMasterId id="2147483671" r:id="rId6"/>
    <p:sldMasterId id="2147483681" r:id="rId7"/>
  </p:sldMasterIdLst>
  <p:notesMasterIdLst>
    <p:notesMasterId r:id="rId46"/>
  </p:notesMasterIdLst>
  <p:sldIdLst>
    <p:sldId id="256" r:id="rId8"/>
    <p:sldId id="257" r:id="rId9"/>
    <p:sldId id="258" r:id="rId10"/>
    <p:sldId id="259" r:id="rId11"/>
    <p:sldId id="260" r:id="rId12"/>
    <p:sldId id="261" r:id="rId13"/>
    <p:sldId id="263" r:id="rId14"/>
    <p:sldId id="262" r:id="rId15"/>
    <p:sldId id="264" r:id="rId16"/>
    <p:sldId id="293"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Lst>
  <p:sldSz cx="9144000" cy="5143500" type="screen16x9"/>
  <p:notesSz cx="6797675" cy="9926638"/>
  <p:embeddedFontLst>
    <p:embeddedFont>
      <p:font typeface="Century Gothic" panose="020B0502020202020204" pitchFamily="34" charset="0"/>
      <p:regular r:id="rId47"/>
      <p:bold r:id="rId48"/>
      <p:italic r:id="rId49"/>
      <p:boldItalic r:id="rId50"/>
    </p:embeddedFont>
    <p:embeddedFont>
      <p:font typeface="Nunito" pitchFamily="2" charset="77"/>
      <p:regular r:id="rId51"/>
      <p:bold r:id="rId52"/>
      <p:italic r:id="rId53"/>
      <p:boldItalic r:id="rId54"/>
    </p:embeddedFont>
  </p:embeddedFontLst>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p15:clr>
            <a:srgbClr val="A4A3A4"/>
          </p15:clr>
        </p15:guide>
        <p15:guide id="2" pos="24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2D5ABB26-0587-4C30-8999-92F81FD0307C}" styleName="No Style, No Grid">
    <a:wholeTbl>
      <a:tcTxStyle>
        <a:fontRef idx="minor">
          <a:prstClr val="black"/>
        </a:fontRef>
        <a:schemeClr val="dk1"/>
      </a:tcTxStyle>
      <a:tcStyle>
        <a:tcBdr>
          <a:left>
            <a:ln w="12700">
              <a:noFill/>
            </a:ln>
          </a:left>
          <a:right>
            <a:ln w="12700">
              <a:noFill/>
            </a:ln>
          </a:right>
          <a:top>
            <a:ln w="12700">
              <a:noFill/>
            </a:ln>
          </a:top>
          <a:bottom>
            <a:ln w="12700">
              <a:noFill/>
            </a:ln>
          </a:bottom>
          <a:insideH>
            <a:ln w="12700">
              <a:noFill/>
            </a:ln>
          </a:insideH>
          <a:insideV>
            <a:ln w="12700">
              <a:no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fill>
          <a:solidFill>
            <a:schemeClr val="lt1"/>
          </a:solidFill>
        </a:fill>
      </a:tcStyle>
    </a:band2V>
    <a:lastCol>
      <a:tcTxStyle b="on">
        <a:fontRef idx="minor">
          <a:prstClr val="black"/>
        </a:fontRef>
        <a:schemeClr val="dk1"/>
      </a:tcTxStyle>
      <a:tcStyle>
        <a:tcBdr/>
        <a:fill>
          <a:solidFill>
            <a:schemeClr val="lt1"/>
          </a:solidFill>
        </a:fill>
      </a:tcStyle>
    </a:lastCol>
    <a:firstCol>
      <a:tcTxStyle b="on">
        <a:fontRef idx="minor">
          <a:prstClr val="black"/>
        </a:fontRef>
        <a:schemeClr val="dk1"/>
      </a:tcTxStyle>
      <a:tcStyle>
        <a:tcBdr/>
        <a:fill>
          <a:solidFill>
            <a:schemeClr val="lt1"/>
          </a:solidFill>
        </a:fill>
      </a:tcStyle>
    </a:firstCol>
    <a:lastRow>
      <a:tcTxStyle b="on">
        <a:fontRef idx="minor">
          <a:prstClr val="black"/>
        </a:fontRef>
        <a:schemeClr val="dk1"/>
      </a:tcTxStyle>
      <a:tcStyle>
        <a:tcBdr>
          <a:top>
            <a:ln w="12700">
              <a:noFill/>
            </a:ln>
          </a:top>
        </a:tcBdr>
        <a:fill>
          <a:solidFill>
            <a:schemeClr val="lt1"/>
          </a:solidFill>
        </a:fill>
      </a:tcStyle>
    </a:lastRow>
    <a:seCell>
      <a:tcStyle>
        <a:tcBdr/>
      </a:tcStyle>
    </a:seCell>
    <a:swCell>
      <a:tcStyle>
        <a:tcBdr/>
      </a:tcStyle>
    </a:swCell>
    <a:firstRow>
      <a:tcTxStyle b="on">
        <a:fontRef idx="minor">
          <a:prstClr val="black"/>
        </a:fontRef>
        <a:schemeClr val="dk1"/>
      </a:tcTxStyle>
      <a:tcStyle>
        <a:tcBdr>
          <a:bottom>
            <a:ln w="12700">
              <a:noFill/>
            </a:ln>
          </a:bottom>
        </a:tcBdr>
        <a:fill>
          <a:solidFill>
            <a:schemeClr val="l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15"/>
    <p:restoredTop sz="94360" autoAdjust="0"/>
  </p:normalViewPr>
  <p:slideViewPr>
    <p:cSldViewPr snapToGrid="0">
      <p:cViewPr>
        <p:scale>
          <a:sx n="194" d="100"/>
          <a:sy n="194" d="100"/>
        </p:scale>
        <p:origin x="128" y="128"/>
      </p:cViewPr>
      <p:guideLst>
        <p:guide orient="horz" pos="3072"/>
        <p:guide pos="24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7.fntdata"/><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2.fntdata"/><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3.fntdata"/><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037646059" name="Header Placeholder 1"/>
          <p:cNvSpPr>
            <a:spLocks noGrp="1"/>
          </p:cNvSpPr>
          <p:nvPr>
            <p:ph type="hdr" sz="quarter"/>
          </p:nvPr>
        </p:nvSpPr>
        <p:spPr bwMode="auto">
          <a:xfrm>
            <a:off x="0" y="0"/>
            <a:ext cx="2946400" cy="496888"/>
          </a:xfrm>
          <a:prstGeom prst="rect">
            <a:avLst/>
          </a:prstGeom>
        </p:spPr>
        <p:txBody>
          <a:bodyPr vert="horz" lIns="91440" tIns="45720" rIns="91440" bIns="45720" rtlCol="0"/>
          <a:lstStyle>
            <a:lvl1pPr algn="l">
              <a:defRPr sz="1200"/>
            </a:lvl1pPr>
          </a:lstStyle>
          <a:p>
            <a:pPr>
              <a:defRPr/>
            </a:pPr>
            <a:endParaRPr lang="en-GB"/>
          </a:p>
        </p:txBody>
      </p:sp>
      <p:sp>
        <p:nvSpPr>
          <p:cNvPr id="60236080" name="Date Placeholder 2"/>
          <p:cNvSpPr>
            <a:spLocks noGrp="1"/>
          </p:cNvSpPr>
          <p:nvPr>
            <p:ph type="dt" idx="1"/>
          </p:nvPr>
        </p:nvSpPr>
        <p:spPr bwMode="auto">
          <a:xfrm>
            <a:off x="3849688" y="0"/>
            <a:ext cx="2946400" cy="496888"/>
          </a:xfrm>
          <a:prstGeom prst="rect">
            <a:avLst/>
          </a:prstGeom>
        </p:spPr>
        <p:txBody>
          <a:bodyPr vert="horz" lIns="91440" tIns="45720" rIns="91440" bIns="45720" rtlCol="0"/>
          <a:lstStyle>
            <a:lvl1pPr algn="r">
              <a:defRPr sz="1200"/>
            </a:lvl1pPr>
          </a:lstStyle>
          <a:p>
            <a:pPr>
              <a:defRPr/>
            </a:pPr>
            <a:fld id="{B0D78C0F-A30A-4866-B722-22C586D524AD}" type="datetimeFigureOut">
              <a:rPr lang="en-GB"/>
              <a:t>30/09/2025</a:t>
            </a:fld>
            <a:endParaRPr lang="en-GB"/>
          </a:p>
        </p:txBody>
      </p:sp>
      <p:sp>
        <p:nvSpPr>
          <p:cNvPr id="1368414122" name="Slide Image Placeholder 3"/>
          <p:cNvSpPr>
            <a:spLocks noGrp="1" noRot="1" noChangeAspect="1"/>
          </p:cNvSpPr>
          <p:nvPr>
            <p:ph type="sldImg" idx="2"/>
          </p:nvPr>
        </p:nvSpPr>
        <p:spPr bwMode="auto">
          <a:xfrm>
            <a:off x="90488" y="744538"/>
            <a:ext cx="6616700" cy="3722687"/>
          </a:xfrm>
          <a:prstGeom prst="rect">
            <a:avLst/>
          </a:prstGeom>
          <a:noFill/>
          <a:ln w="12700">
            <a:solidFill>
              <a:prstClr val="black"/>
            </a:solidFill>
          </a:ln>
        </p:spPr>
        <p:txBody>
          <a:bodyPr vert="horz" lIns="91440" tIns="45720" rIns="91440" bIns="45720" rtlCol="0" anchor="ctr"/>
          <a:lstStyle/>
          <a:p>
            <a:pPr>
              <a:defRPr/>
            </a:pPr>
            <a:endParaRPr lang="en-GB"/>
          </a:p>
        </p:txBody>
      </p:sp>
      <p:sp>
        <p:nvSpPr>
          <p:cNvPr id="556051669" name="Notes Placeholder 4"/>
          <p:cNvSpPr>
            <a:spLocks noGrp="1"/>
          </p:cNvSpPr>
          <p:nvPr>
            <p:ph type="body" sz="quarter" idx="3"/>
          </p:nvPr>
        </p:nvSpPr>
        <p:spPr bwMode="auto">
          <a:xfrm>
            <a:off x="679450" y="4714875"/>
            <a:ext cx="5438774" cy="4467225"/>
          </a:xfrm>
          <a:prstGeom prst="rect">
            <a:avLst/>
          </a:prstGeom>
        </p:spPr>
        <p:txBody>
          <a:bodyPr vert="horz" lIns="91440" tIns="45720" rIns="91440" bIns="45720" rtlCol="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712250887" name="Footer Placeholder 5"/>
          <p:cNvSpPr>
            <a:spLocks noGrp="1"/>
          </p:cNvSpPr>
          <p:nvPr>
            <p:ph type="ftr" sz="quarter" idx="4"/>
          </p:nvPr>
        </p:nvSpPr>
        <p:spPr bwMode="auto">
          <a:xfrm>
            <a:off x="0" y="9428163"/>
            <a:ext cx="2946400" cy="496887"/>
          </a:xfrm>
          <a:prstGeom prst="rect">
            <a:avLst/>
          </a:prstGeom>
        </p:spPr>
        <p:txBody>
          <a:bodyPr vert="horz" lIns="91440" tIns="45720" rIns="91440" bIns="45720" rtlCol="0" anchor="b"/>
          <a:lstStyle>
            <a:lvl1pPr algn="l">
              <a:defRPr sz="1200"/>
            </a:lvl1pPr>
          </a:lstStyle>
          <a:p>
            <a:pPr>
              <a:defRPr/>
            </a:pPr>
            <a:endParaRPr lang="en-GB"/>
          </a:p>
        </p:txBody>
      </p:sp>
      <p:sp>
        <p:nvSpPr>
          <p:cNvPr id="1718628094" name="Slide Number Placeholder 6"/>
          <p:cNvSpPr>
            <a:spLocks noGrp="1"/>
          </p:cNvSpPr>
          <p:nvPr>
            <p:ph type="sldNum" sz="quarter" idx="5"/>
          </p:nvPr>
        </p:nvSpPr>
        <p:spPr bwMode="auto">
          <a:xfrm>
            <a:off x="3849688" y="9428163"/>
            <a:ext cx="2946400" cy="496887"/>
          </a:xfrm>
          <a:prstGeom prst="rect">
            <a:avLst/>
          </a:prstGeom>
        </p:spPr>
        <p:txBody>
          <a:bodyPr vert="horz" lIns="91440" tIns="45720" rIns="91440" bIns="45720" rtlCol="0" anchor="b"/>
          <a:lstStyle>
            <a:lvl1pPr algn="r">
              <a:defRPr sz="1200"/>
            </a:lvl1pPr>
          </a:lstStyle>
          <a:p>
            <a:pPr>
              <a:defRPr/>
            </a:pPr>
            <a:fld id="{218DEC7F-C902-4312-AFB4-4008BBA48B77}" type="slidenum">
              <a:rPr lang="en-GB"/>
              <a:t>‹N°›</a:t>
            </a:fld>
            <a:endParaRPr lang="en-GB"/>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32843679" name="Slide Image Placeholder 1"/>
          <p:cNvSpPr>
            <a:spLocks noGrp="1" noRot="1" noChangeAspect="1"/>
          </p:cNvSpPr>
          <p:nvPr>
            <p:ph type="sldImg"/>
          </p:nvPr>
        </p:nvSpPr>
        <p:spPr bwMode="auto"/>
      </p:sp>
      <p:sp>
        <p:nvSpPr>
          <p:cNvPr id="2058910858" name="Notes Placeholder 2"/>
          <p:cNvSpPr>
            <a:spLocks noGrp="1"/>
          </p:cNvSpPr>
          <p:nvPr>
            <p:ph type="body" idx="1"/>
          </p:nvPr>
        </p:nvSpPr>
        <p:spPr bwMode="auto"/>
        <p:txBody>
          <a:bodyPr/>
          <a:lstStyle/>
          <a:p>
            <a:pPr>
              <a:defRPr/>
            </a:pPr>
            <a:endParaRPr lang="en-US"/>
          </a:p>
        </p:txBody>
      </p:sp>
      <p:sp>
        <p:nvSpPr>
          <p:cNvPr id="229628289"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1</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40418691" name="Slide Image Placeholder 1"/>
          <p:cNvSpPr>
            <a:spLocks noGrp="1" noRot="1" noChangeAspect="1"/>
          </p:cNvSpPr>
          <p:nvPr>
            <p:ph type="sldImg"/>
          </p:nvPr>
        </p:nvSpPr>
        <p:spPr bwMode="auto"/>
      </p:sp>
      <p:sp>
        <p:nvSpPr>
          <p:cNvPr id="1972157016" name="Notes Placeholder 2"/>
          <p:cNvSpPr>
            <a:spLocks noGrp="1"/>
          </p:cNvSpPr>
          <p:nvPr>
            <p:ph type="body" idx="1"/>
          </p:nvPr>
        </p:nvSpPr>
        <p:spPr bwMode="auto"/>
        <p:txBody>
          <a:bodyPr/>
          <a:lstStyle/>
          <a:p>
            <a:pPr>
              <a:defRPr/>
            </a:pPr>
            <a:endParaRPr/>
          </a:p>
        </p:txBody>
      </p:sp>
      <p:sp>
        <p:nvSpPr>
          <p:cNvPr id="2136559092" name="Slide Number Placeholder 3"/>
          <p:cNvSpPr>
            <a:spLocks noGrp="1"/>
          </p:cNvSpPr>
          <p:nvPr>
            <p:ph type="sldNum" sz="quarter" idx="10"/>
          </p:nvPr>
        </p:nvSpPr>
        <p:spPr bwMode="auto"/>
        <p:txBody>
          <a:bodyPr/>
          <a:lstStyle/>
          <a:p>
            <a:pPr>
              <a:defRPr/>
            </a:pPr>
            <a:fld id="{509F4B74-1D08-7BD4-D3F6-C596A8946BC7}" type="slidenum">
              <a:rPr/>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27954187" name="Slide Image Placeholder 1"/>
          <p:cNvSpPr>
            <a:spLocks noGrp="1" noRot="1" noChangeAspect="1"/>
          </p:cNvSpPr>
          <p:nvPr>
            <p:ph type="sldImg"/>
          </p:nvPr>
        </p:nvSpPr>
        <p:spPr bwMode="auto"/>
      </p:sp>
      <p:sp>
        <p:nvSpPr>
          <p:cNvPr id="1572275985" name="Notes Placeholder 2"/>
          <p:cNvSpPr>
            <a:spLocks noGrp="1"/>
          </p:cNvSpPr>
          <p:nvPr>
            <p:ph type="body" idx="1"/>
          </p:nvPr>
        </p:nvSpPr>
        <p:spPr bwMode="auto"/>
        <p:txBody>
          <a:bodyPr/>
          <a:lstStyle/>
          <a:p>
            <a:pPr>
              <a:defRPr/>
            </a:pPr>
            <a:endParaRPr lang="en-US"/>
          </a:p>
        </p:txBody>
      </p:sp>
      <p:sp>
        <p:nvSpPr>
          <p:cNvPr id="139958731"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12</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38851172" name="Slide Image Placeholder 1"/>
          <p:cNvSpPr>
            <a:spLocks noGrp="1" noRot="1" noChangeAspect="1"/>
          </p:cNvSpPr>
          <p:nvPr>
            <p:ph type="sldImg"/>
          </p:nvPr>
        </p:nvSpPr>
        <p:spPr bwMode="auto"/>
      </p:sp>
      <p:sp>
        <p:nvSpPr>
          <p:cNvPr id="1003014691" name="Notes Placeholder 2"/>
          <p:cNvSpPr>
            <a:spLocks noGrp="1"/>
          </p:cNvSpPr>
          <p:nvPr>
            <p:ph type="body" idx="1"/>
          </p:nvPr>
        </p:nvSpPr>
        <p:spPr bwMode="auto"/>
        <p:txBody>
          <a:bodyPr/>
          <a:lstStyle/>
          <a:p>
            <a:pPr>
              <a:defRPr/>
            </a:pPr>
            <a:endParaRPr lang="en-US"/>
          </a:p>
        </p:txBody>
      </p:sp>
      <p:sp>
        <p:nvSpPr>
          <p:cNvPr id="2120323687"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13</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84988267" name="Slide Image Placeholder 1"/>
          <p:cNvSpPr>
            <a:spLocks noGrp="1" noRot="1" noChangeAspect="1"/>
          </p:cNvSpPr>
          <p:nvPr>
            <p:ph type="sldImg"/>
          </p:nvPr>
        </p:nvSpPr>
        <p:spPr bwMode="auto"/>
      </p:sp>
      <p:sp>
        <p:nvSpPr>
          <p:cNvPr id="1083962149" name="Notes Placeholder 2"/>
          <p:cNvSpPr>
            <a:spLocks noGrp="1"/>
          </p:cNvSpPr>
          <p:nvPr>
            <p:ph type="body" idx="1"/>
          </p:nvPr>
        </p:nvSpPr>
        <p:spPr bwMode="auto"/>
        <p:txBody>
          <a:bodyPr/>
          <a:lstStyle/>
          <a:p>
            <a:pPr>
              <a:defRPr/>
            </a:pPr>
            <a:endParaRPr lang="en-US"/>
          </a:p>
        </p:txBody>
      </p:sp>
      <p:sp>
        <p:nvSpPr>
          <p:cNvPr id="316430556"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14</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286488" name="Espace réservé de l'image des diapositives 1"/>
          <p:cNvSpPr>
            <a:spLocks noGrp="1" noRot="1" noChangeAspect="1"/>
          </p:cNvSpPr>
          <p:nvPr>
            <p:ph type="sldImg"/>
          </p:nvPr>
        </p:nvSpPr>
        <p:spPr bwMode="auto"/>
      </p:sp>
      <p:sp>
        <p:nvSpPr>
          <p:cNvPr id="1069734595" name="Espace réservé des notes 2"/>
          <p:cNvSpPr>
            <a:spLocks noGrp="1"/>
          </p:cNvSpPr>
          <p:nvPr>
            <p:ph type="body" idx="1"/>
          </p:nvPr>
        </p:nvSpPr>
        <p:spPr bwMode="auto"/>
        <p:txBody>
          <a:bodyPr/>
          <a:lstStyle/>
          <a:p>
            <a:pPr marL="0" indent="0">
              <a:buNone/>
              <a:defRPr/>
            </a:pPr>
            <a:endParaRPr lang="en-US" sz="1050"/>
          </a:p>
          <a:p>
            <a:pPr>
              <a:buFont typeface="+mj-lt"/>
              <a:buAutoNum type="arabicPeriod"/>
              <a:defRPr/>
            </a:pPr>
            <a:r>
              <a:rPr lang="en-US" sz="1100"/>
              <a:t>Ekinops can offer the best Web Filtering solution of the market, the most safe solution for Web traffic</a:t>
            </a:r>
            <a:endParaRPr/>
          </a:p>
          <a:p>
            <a:pPr lvl="1">
              <a:buFont typeface="+mj-lt"/>
              <a:buAutoNum type="arabicPeriod"/>
              <a:defRPr/>
            </a:pPr>
            <a:r>
              <a:rPr lang="en-US" sz="900"/>
              <a:t>This is what we call the Zero Trust Internet Access</a:t>
            </a:r>
            <a:endParaRPr/>
          </a:p>
          <a:p>
            <a:pPr lvl="1">
              <a:buFont typeface="+mj-lt"/>
              <a:buAutoNum type="arabicPeriod"/>
              <a:defRPr/>
            </a:pPr>
            <a:r>
              <a:rPr lang="en-US" sz="900"/>
              <a:t>Based on our technologies, we can identify more than 99,7% of web traffic</a:t>
            </a:r>
            <a:endParaRPr/>
          </a:p>
          <a:p>
            <a:pPr lvl="1">
              <a:buFont typeface="+mj-lt"/>
              <a:buAutoNum type="arabicPeriod"/>
              <a:defRPr/>
            </a:pPr>
            <a:r>
              <a:rPr lang="en-US" sz="900"/>
              <a:t>This is the highest rate you can find on the market</a:t>
            </a:r>
            <a:endParaRPr/>
          </a:p>
          <a:p>
            <a:pPr lvl="1">
              <a:buFont typeface="+mj-lt"/>
              <a:buAutoNum type="arabicPeriod"/>
              <a:defRPr/>
            </a:pPr>
            <a:r>
              <a:rPr lang="en-US" sz="900"/>
              <a:t>With that advantage, you can decide to block all unknown web traffic. Because the risk of blocking a business traffic is super limited. Competition with less than 90% of traffic recognition prefer to not block the unrecognized traffic with the risk attached</a:t>
            </a:r>
            <a:endParaRPr/>
          </a:p>
          <a:p>
            <a:pPr marL="342901" indent="-342900">
              <a:buFont typeface="+mj-lt"/>
              <a:buAutoNum type="arabicPeriod"/>
              <a:defRPr/>
            </a:pPr>
            <a:r>
              <a:rPr lang="en-US" sz="1100"/>
              <a:t>Ekinops solutions is the easiest solution of the market</a:t>
            </a:r>
            <a:endParaRPr/>
          </a:p>
          <a:p>
            <a:pPr lvl="1">
              <a:buFont typeface="+mj-lt"/>
              <a:buAutoNum type="arabicPeriod"/>
              <a:defRPr/>
            </a:pPr>
            <a:r>
              <a:rPr lang="en-US" sz="900"/>
              <a:t>After 20 years of experience, Ekinops knows exactly what is required to protect an enterprise.</a:t>
            </a:r>
            <a:endParaRPr/>
          </a:p>
          <a:p>
            <a:pPr lvl="1">
              <a:buFont typeface="+mj-lt"/>
              <a:buAutoNum type="arabicPeriod"/>
              <a:defRPr/>
            </a:pPr>
            <a:r>
              <a:rPr lang="en-US" sz="900"/>
              <a:t>Therefore, the solution is highly preconfigured. Very minimum of human work is required.</a:t>
            </a:r>
            <a:endParaRPr/>
          </a:p>
          <a:p>
            <a:pPr lvl="1">
              <a:buFont typeface="+mj-lt"/>
              <a:buAutoNum type="arabicPeriod"/>
              <a:defRPr/>
            </a:pPr>
            <a:r>
              <a:rPr lang="en-US" sz="900"/>
              <a:t>In less than 1 hour, the solution is ready for the usage.</a:t>
            </a:r>
            <a:endParaRPr/>
          </a:p>
          <a:p>
            <a:pPr lvl="1">
              <a:buFont typeface="+mj-lt"/>
              <a:buAutoNum type="arabicPeriod"/>
              <a:defRPr/>
            </a:pPr>
            <a:r>
              <a:rPr lang="en-US" sz="900"/>
              <a:t>Also, with the very high rate of web recognition, administrator have mostly no need to log to the system and check what has been blocked.</a:t>
            </a:r>
            <a:endParaRPr/>
          </a:p>
          <a:p>
            <a:pPr lvl="1">
              <a:buFont typeface="+mj-lt"/>
              <a:buAutoNum type="arabicPeriod"/>
              <a:defRPr/>
            </a:pPr>
            <a:r>
              <a:rPr lang="en-US" sz="900"/>
              <a:t>With Ekinops SSE, “install it and forget it”</a:t>
            </a:r>
            <a:endParaRPr/>
          </a:p>
          <a:p>
            <a:pPr>
              <a:buFont typeface="+mj-lt"/>
              <a:buAutoNum type="arabicPeriod"/>
              <a:defRPr/>
            </a:pPr>
            <a:r>
              <a:rPr lang="en-US" sz="1100"/>
              <a:t>European Sovereignty</a:t>
            </a:r>
            <a:endParaRPr/>
          </a:p>
          <a:p>
            <a:pPr lvl="1">
              <a:buFont typeface="+mj-lt"/>
              <a:buAutoNum type="arabicPeriod"/>
              <a:defRPr/>
            </a:pPr>
            <a:r>
              <a:rPr lang="en-US" sz="900"/>
              <a:t>Ekinops is a French company and is not exposed to American Cloud act. This is the only player in the SSE / SASE market in that case.</a:t>
            </a:r>
            <a:endParaRPr/>
          </a:p>
          <a:p>
            <a:pPr lvl="1">
              <a:buFont typeface="+mj-lt"/>
              <a:buAutoNum type="arabicPeriod"/>
              <a:defRPr/>
            </a:pPr>
            <a:r>
              <a:rPr lang="en-US" sz="900"/>
              <a:t>Ekinops has the highest encryption method possible and keys are stored in Europe, never shared outside.</a:t>
            </a:r>
            <a:endParaRPr/>
          </a:p>
          <a:p>
            <a:pPr lvl="1">
              <a:buFont typeface="+mj-lt"/>
              <a:buAutoNum type="arabicPeriod"/>
              <a:defRPr/>
            </a:pPr>
            <a:r>
              <a:rPr lang="en-US" sz="900"/>
              <a:t>Ekinops does not keep files in the log, just log the traffic. It is encrypted and keys are not shared.</a:t>
            </a:r>
            <a:endParaRPr/>
          </a:p>
          <a:p>
            <a:pPr>
              <a:buFont typeface="+mj-lt"/>
              <a:buAutoNum type="arabicPeriod"/>
              <a:defRPr/>
            </a:pPr>
            <a:r>
              <a:rPr lang="en-US" sz="1100"/>
              <a:t>European legislation / law compliancy and IT charts compliancy</a:t>
            </a:r>
            <a:endParaRPr/>
          </a:p>
          <a:p>
            <a:pPr lvl="1">
              <a:buFont typeface="+mj-lt"/>
              <a:buAutoNum type="arabicPeriod"/>
              <a:defRPr/>
            </a:pPr>
            <a:r>
              <a:rPr lang="en-US" sz="800"/>
              <a:t>Ekinops has the possibility to aware and communication with end users to alert them if they have a web traffic not compliant with the local laws, in euroepean countries.</a:t>
            </a:r>
            <a:endParaRPr/>
          </a:p>
          <a:p>
            <a:pPr lvl="1">
              <a:buFont typeface="+mj-lt"/>
              <a:buAutoNum type="arabicPeriod"/>
              <a:defRPr/>
            </a:pPr>
            <a:r>
              <a:rPr lang="en-US" sz="800"/>
              <a:t>It educates employees on what to do and not do and avoid to expose enterprise to penal risk.</a:t>
            </a:r>
            <a:endParaRPr/>
          </a:p>
          <a:p>
            <a:pPr>
              <a:buFont typeface="+mj-lt"/>
              <a:buAutoNum type="arabicPeriod"/>
              <a:defRPr/>
            </a:pPr>
            <a:endParaRPr lang="en-US" sz="900"/>
          </a:p>
          <a:p>
            <a:pPr>
              <a:defRPr/>
            </a:pPr>
            <a:endParaRPr lang="en-US"/>
          </a:p>
        </p:txBody>
      </p:sp>
      <p:sp>
        <p:nvSpPr>
          <p:cNvPr id="364101857" name="Espace réservé du numéro de diapositive 3"/>
          <p:cNvSpPr>
            <a:spLocks noGrp="1"/>
          </p:cNvSpPr>
          <p:nvPr>
            <p:ph type="sldNum" sz="quarter" idx="5"/>
          </p:nvPr>
        </p:nvSpPr>
        <p:spPr bwMode="auto"/>
        <p:txBody>
          <a:bodyPr/>
          <a:lstStyle/>
          <a:p>
            <a:pPr>
              <a:defRPr/>
            </a:pPr>
            <a:fld id="{218DEC7F-C902-4312-AFB4-4008BBA48B77}" type="slidenum">
              <a:rPr lang="en-GB"/>
              <a:t>15</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77664934" name="Slide Image Placeholder 1"/>
          <p:cNvSpPr>
            <a:spLocks noGrp="1" noRot="1" noChangeAspect="1"/>
          </p:cNvSpPr>
          <p:nvPr>
            <p:ph type="sldImg"/>
          </p:nvPr>
        </p:nvSpPr>
        <p:spPr bwMode="auto"/>
      </p:sp>
      <p:sp>
        <p:nvSpPr>
          <p:cNvPr id="2127780706" name="Notes Placeholder 2"/>
          <p:cNvSpPr>
            <a:spLocks noGrp="1"/>
          </p:cNvSpPr>
          <p:nvPr>
            <p:ph type="body" idx="1"/>
          </p:nvPr>
        </p:nvSpPr>
        <p:spPr bwMode="auto"/>
        <p:txBody>
          <a:bodyPr/>
          <a:lstStyle/>
          <a:p>
            <a:pPr>
              <a:defRPr/>
            </a:pPr>
            <a:endParaRPr lang="en-US"/>
          </a:p>
        </p:txBody>
      </p:sp>
      <p:sp>
        <p:nvSpPr>
          <p:cNvPr id="664101463"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16</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56448256" name="Slide Image Placeholder 1"/>
          <p:cNvSpPr>
            <a:spLocks noGrp="1" noRot="1" noChangeAspect="1"/>
          </p:cNvSpPr>
          <p:nvPr>
            <p:ph type="sldImg"/>
          </p:nvPr>
        </p:nvSpPr>
        <p:spPr bwMode="auto"/>
      </p:sp>
      <p:sp>
        <p:nvSpPr>
          <p:cNvPr id="107087830" name="Notes Placeholder 2"/>
          <p:cNvSpPr>
            <a:spLocks noGrp="1"/>
          </p:cNvSpPr>
          <p:nvPr>
            <p:ph type="body" idx="1"/>
          </p:nvPr>
        </p:nvSpPr>
        <p:spPr bwMode="auto"/>
        <p:txBody>
          <a:bodyPr/>
          <a:lstStyle/>
          <a:p>
            <a:pPr>
              <a:defRPr/>
            </a:pPr>
            <a:endParaRPr lang="en-US"/>
          </a:p>
        </p:txBody>
      </p:sp>
      <p:sp>
        <p:nvSpPr>
          <p:cNvPr id="501344877"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17</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23183006" name="Slide Image Placeholder 1"/>
          <p:cNvSpPr>
            <a:spLocks noGrp="1" noRot="1" noChangeAspect="1"/>
          </p:cNvSpPr>
          <p:nvPr>
            <p:ph type="sldImg"/>
          </p:nvPr>
        </p:nvSpPr>
        <p:spPr bwMode="auto"/>
      </p:sp>
      <p:sp>
        <p:nvSpPr>
          <p:cNvPr id="808994538" name="Notes Placeholder 2"/>
          <p:cNvSpPr>
            <a:spLocks noGrp="1"/>
          </p:cNvSpPr>
          <p:nvPr>
            <p:ph type="body" idx="1"/>
          </p:nvPr>
        </p:nvSpPr>
        <p:spPr bwMode="auto"/>
        <p:txBody>
          <a:bodyPr/>
          <a:lstStyle/>
          <a:p>
            <a:pPr>
              <a:defRPr/>
            </a:pPr>
            <a:endParaRPr/>
          </a:p>
        </p:txBody>
      </p:sp>
      <p:sp>
        <p:nvSpPr>
          <p:cNvPr id="1750183208" name="Slide Number Placeholder 3"/>
          <p:cNvSpPr>
            <a:spLocks noGrp="1"/>
          </p:cNvSpPr>
          <p:nvPr>
            <p:ph type="sldNum" sz="quarter" idx="10"/>
          </p:nvPr>
        </p:nvSpPr>
        <p:spPr bwMode="auto"/>
        <p:txBody>
          <a:bodyPr/>
          <a:lstStyle/>
          <a:p>
            <a:pPr>
              <a:defRPr/>
            </a:pPr>
            <a:fld id="{63601212-77C0-CD11-F2C8-10A39C1B9BCB}" type="slidenum">
              <a:rPr/>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65556945" name="Slide Image Placeholder 1"/>
          <p:cNvSpPr>
            <a:spLocks noGrp="1" noRot="1" noChangeAspect="1"/>
          </p:cNvSpPr>
          <p:nvPr>
            <p:ph type="sldImg"/>
          </p:nvPr>
        </p:nvSpPr>
        <p:spPr bwMode="auto"/>
      </p:sp>
      <p:sp>
        <p:nvSpPr>
          <p:cNvPr id="2128470910" name="Notes Placeholder 2"/>
          <p:cNvSpPr>
            <a:spLocks noGrp="1"/>
          </p:cNvSpPr>
          <p:nvPr>
            <p:ph type="body" idx="1"/>
          </p:nvPr>
        </p:nvSpPr>
        <p:spPr bwMode="auto"/>
        <p:txBody>
          <a:bodyPr/>
          <a:lstStyle/>
          <a:p>
            <a:pPr>
              <a:defRPr/>
            </a:pPr>
            <a:endParaRPr lang="en-US"/>
          </a:p>
        </p:txBody>
      </p:sp>
      <p:sp>
        <p:nvSpPr>
          <p:cNvPr id="149358708"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19</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123904647" name="Slide Image Placeholder 1"/>
          <p:cNvSpPr>
            <a:spLocks noGrp="1" noRot="1" noChangeAspect="1"/>
          </p:cNvSpPr>
          <p:nvPr>
            <p:ph type="sldImg"/>
          </p:nvPr>
        </p:nvSpPr>
        <p:spPr bwMode="auto"/>
      </p:sp>
      <p:sp>
        <p:nvSpPr>
          <p:cNvPr id="1556313497" name="Notes Placeholder 2"/>
          <p:cNvSpPr>
            <a:spLocks noGrp="1"/>
          </p:cNvSpPr>
          <p:nvPr>
            <p:ph type="body" idx="1"/>
          </p:nvPr>
        </p:nvSpPr>
        <p:spPr bwMode="auto"/>
        <p:txBody>
          <a:bodyPr/>
          <a:lstStyle/>
          <a:p>
            <a:pPr>
              <a:defRPr/>
            </a:pPr>
            <a:endParaRPr lang="en-US"/>
          </a:p>
        </p:txBody>
      </p:sp>
      <p:sp>
        <p:nvSpPr>
          <p:cNvPr id="296378037"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20</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26483451" name="Slide Image Placeholder 1"/>
          <p:cNvSpPr>
            <a:spLocks noGrp="1" noRot="1" noChangeAspect="1"/>
          </p:cNvSpPr>
          <p:nvPr>
            <p:ph type="sldImg"/>
          </p:nvPr>
        </p:nvSpPr>
        <p:spPr bwMode="auto"/>
      </p:sp>
      <p:sp>
        <p:nvSpPr>
          <p:cNvPr id="560111164" name="Notes Placeholder 2"/>
          <p:cNvSpPr>
            <a:spLocks noGrp="1"/>
          </p:cNvSpPr>
          <p:nvPr>
            <p:ph type="body" idx="1"/>
          </p:nvPr>
        </p:nvSpPr>
        <p:spPr bwMode="auto"/>
        <p:txBody>
          <a:bodyPr/>
          <a:lstStyle/>
          <a:p>
            <a:pPr>
              <a:defRPr/>
            </a:pPr>
            <a:endParaRPr lang="en-US"/>
          </a:p>
        </p:txBody>
      </p:sp>
      <p:sp>
        <p:nvSpPr>
          <p:cNvPr id="358514149"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2</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74323883" name="Slide Image Placeholder 1"/>
          <p:cNvSpPr>
            <a:spLocks noGrp="1" noRot="1" noChangeAspect="1"/>
          </p:cNvSpPr>
          <p:nvPr>
            <p:ph type="sldImg"/>
          </p:nvPr>
        </p:nvSpPr>
        <p:spPr bwMode="auto"/>
      </p:sp>
      <p:sp>
        <p:nvSpPr>
          <p:cNvPr id="295320012" name="Notes Placeholder 2"/>
          <p:cNvSpPr>
            <a:spLocks noGrp="1"/>
          </p:cNvSpPr>
          <p:nvPr>
            <p:ph type="body" idx="1"/>
          </p:nvPr>
        </p:nvSpPr>
        <p:spPr bwMode="auto"/>
        <p:txBody>
          <a:bodyPr/>
          <a:lstStyle/>
          <a:p>
            <a:pPr>
              <a:defRPr/>
            </a:pPr>
            <a:endParaRPr lang="en-US"/>
          </a:p>
        </p:txBody>
      </p:sp>
      <p:sp>
        <p:nvSpPr>
          <p:cNvPr id="408816265"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21</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16133006" name="Slide Image Placeholder 1"/>
          <p:cNvSpPr>
            <a:spLocks noGrp="1" noRot="1" noChangeAspect="1"/>
          </p:cNvSpPr>
          <p:nvPr>
            <p:ph type="sldImg"/>
          </p:nvPr>
        </p:nvSpPr>
        <p:spPr bwMode="auto"/>
      </p:sp>
      <p:sp>
        <p:nvSpPr>
          <p:cNvPr id="1666574540" name="Notes Placeholder 2"/>
          <p:cNvSpPr>
            <a:spLocks noGrp="1"/>
          </p:cNvSpPr>
          <p:nvPr>
            <p:ph type="body" idx="1"/>
          </p:nvPr>
        </p:nvSpPr>
        <p:spPr bwMode="auto"/>
        <p:txBody>
          <a:bodyPr/>
          <a:lstStyle/>
          <a:p>
            <a:pPr>
              <a:defRPr/>
            </a:pPr>
            <a:endParaRPr lang="en-US"/>
          </a:p>
        </p:txBody>
      </p:sp>
      <p:sp>
        <p:nvSpPr>
          <p:cNvPr id="1185783213"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22</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64719396" name="Slide Image Placeholder 1"/>
          <p:cNvSpPr>
            <a:spLocks noGrp="1" noRot="1" noChangeAspect="1"/>
          </p:cNvSpPr>
          <p:nvPr>
            <p:ph type="sldImg"/>
          </p:nvPr>
        </p:nvSpPr>
        <p:spPr bwMode="auto"/>
      </p:sp>
      <p:sp>
        <p:nvSpPr>
          <p:cNvPr id="1472092403" name="Notes Placeholder 2"/>
          <p:cNvSpPr>
            <a:spLocks noGrp="1"/>
          </p:cNvSpPr>
          <p:nvPr>
            <p:ph type="body" idx="1"/>
          </p:nvPr>
        </p:nvSpPr>
        <p:spPr bwMode="auto"/>
        <p:txBody>
          <a:bodyPr/>
          <a:lstStyle/>
          <a:p>
            <a:pPr>
              <a:defRPr/>
            </a:pPr>
            <a:endParaRPr lang="en-US"/>
          </a:p>
        </p:txBody>
      </p:sp>
      <p:sp>
        <p:nvSpPr>
          <p:cNvPr id="1172553350"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23</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40273360" name="Slide Image Placeholder 1"/>
          <p:cNvSpPr>
            <a:spLocks noGrp="1" noRot="1" noChangeAspect="1"/>
          </p:cNvSpPr>
          <p:nvPr>
            <p:ph type="sldImg"/>
          </p:nvPr>
        </p:nvSpPr>
        <p:spPr bwMode="auto"/>
      </p:sp>
      <p:sp>
        <p:nvSpPr>
          <p:cNvPr id="493380106" name="Notes Placeholder 2"/>
          <p:cNvSpPr>
            <a:spLocks noGrp="1"/>
          </p:cNvSpPr>
          <p:nvPr>
            <p:ph type="body" idx="1"/>
          </p:nvPr>
        </p:nvSpPr>
        <p:spPr bwMode="auto"/>
        <p:txBody>
          <a:bodyPr/>
          <a:lstStyle/>
          <a:p>
            <a:pPr>
              <a:defRPr/>
            </a:pPr>
            <a:endParaRPr lang="en-US"/>
          </a:p>
        </p:txBody>
      </p:sp>
      <p:sp>
        <p:nvSpPr>
          <p:cNvPr id="2037311014"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24</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38610580" name="Slide Image Placeholder 1"/>
          <p:cNvSpPr>
            <a:spLocks noGrp="1" noRot="1" noChangeAspect="1"/>
          </p:cNvSpPr>
          <p:nvPr>
            <p:ph type="sldImg"/>
          </p:nvPr>
        </p:nvSpPr>
        <p:spPr bwMode="auto"/>
      </p:sp>
      <p:sp>
        <p:nvSpPr>
          <p:cNvPr id="395346592" name="Notes Placeholder 2"/>
          <p:cNvSpPr>
            <a:spLocks noGrp="1"/>
          </p:cNvSpPr>
          <p:nvPr>
            <p:ph type="body" idx="1"/>
          </p:nvPr>
        </p:nvSpPr>
        <p:spPr bwMode="auto"/>
        <p:txBody>
          <a:bodyPr/>
          <a:lstStyle/>
          <a:p>
            <a:pPr>
              <a:defRPr/>
            </a:pPr>
            <a:endParaRPr lang="en-US"/>
          </a:p>
        </p:txBody>
      </p:sp>
      <p:sp>
        <p:nvSpPr>
          <p:cNvPr id="1434973578"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25</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48538088" name="Slide Image Placeholder 1"/>
          <p:cNvSpPr>
            <a:spLocks noGrp="1" noRot="1" noChangeAspect="1"/>
          </p:cNvSpPr>
          <p:nvPr>
            <p:ph type="sldImg"/>
          </p:nvPr>
        </p:nvSpPr>
        <p:spPr bwMode="auto"/>
      </p:sp>
      <p:sp>
        <p:nvSpPr>
          <p:cNvPr id="900695991" name="Notes Placeholder 2"/>
          <p:cNvSpPr>
            <a:spLocks noGrp="1"/>
          </p:cNvSpPr>
          <p:nvPr>
            <p:ph type="body" idx="1"/>
          </p:nvPr>
        </p:nvSpPr>
        <p:spPr bwMode="auto"/>
        <p:txBody>
          <a:bodyPr/>
          <a:lstStyle/>
          <a:p>
            <a:pPr>
              <a:defRPr/>
            </a:pPr>
            <a:endParaRPr lang="en-US"/>
          </a:p>
        </p:txBody>
      </p:sp>
      <p:sp>
        <p:nvSpPr>
          <p:cNvPr id="1017379760"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26</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4443351" name="Slide Image Placeholder 1"/>
          <p:cNvSpPr>
            <a:spLocks noGrp="1" noRot="1" noChangeAspect="1"/>
          </p:cNvSpPr>
          <p:nvPr>
            <p:ph type="sldImg"/>
          </p:nvPr>
        </p:nvSpPr>
        <p:spPr bwMode="auto"/>
      </p:sp>
      <p:sp>
        <p:nvSpPr>
          <p:cNvPr id="581305248" name="Notes Placeholder 2"/>
          <p:cNvSpPr>
            <a:spLocks noGrp="1"/>
          </p:cNvSpPr>
          <p:nvPr>
            <p:ph type="body" idx="1"/>
          </p:nvPr>
        </p:nvSpPr>
        <p:spPr bwMode="auto"/>
        <p:txBody>
          <a:bodyPr/>
          <a:lstStyle/>
          <a:p>
            <a:pPr>
              <a:defRPr/>
            </a:pPr>
            <a:endParaRPr lang="en-US"/>
          </a:p>
        </p:txBody>
      </p:sp>
      <p:sp>
        <p:nvSpPr>
          <p:cNvPr id="23196999"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27</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33307645" name="Slide Image Placeholder 1"/>
          <p:cNvSpPr>
            <a:spLocks noGrp="1" noRot="1" noChangeAspect="1"/>
          </p:cNvSpPr>
          <p:nvPr>
            <p:ph type="sldImg"/>
          </p:nvPr>
        </p:nvSpPr>
        <p:spPr bwMode="auto"/>
      </p:sp>
      <p:sp>
        <p:nvSpPr>
          <p:cNvPr id="414684166" name="Notes Placeholder 2"/>
          <p:cNvSpPr>
            <a:spLocks noGrp="1"/>
          </p:cNvSpPr>
          <p:nvPr>
            <p:ph type="body" idx="1"/>
          </p:nvPr>
        </p:nvSpPr>
        <p:spPr bwMode="auto"/>
        <p:txBody>
          <a:bodyPr/>
          <a:lstStyle/>
          <a:p>
            <a:pPr>
              <a:defRPr/>
            </a:pPr>
            <a:endParaRPr lang="en-US"/>
          </a:p>
        </p:txBody>
      </p:sp>
      <p:sp>
        <p:nvSpPr>
          <p:cNvPr id="353004303"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28</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94689417" name="Slide Image Placeholder 1"/>
          <p:cNvSpPr>
            <a:spLocks noGrp="1" noRot="1" noChangeAspect="1"/>
          </p:cNvSpPr>
          <p:nvPr>
            <p:ph type="sldImg"/>
          </p:nvPr>
        </p:nvSpPr>
        <p:spPr bwMode="auto"/>
      </p:sp>
      <p:sp>
        <p:nvSpPr>
          <p:cNvPr id="383305123" name="Notes Placeholder 2"/>
          <p:cNvSpPr>
            <a:spLocks noGrp="1"/>
          </p:cNvSpPr>
          <p:nvPr>
            <p:ph type="body" idx="1"/>
          </p:nvPr>
        </p:nvSpPr>
        <p:spPr bwMode="auto"/>
        <p:txBody>
          <a:bodyPr/>
          <a:lstStyle/>
          <a:p>
            <a:pPr>
              <a:defRPr/>
            </a:pPr>
            <a:endParaRPr lang="en-US"/>
          </a:p>
        </p:txBody>
      </p:sp>
      <p:sp>
        <p:nvSpPr>
          <p:cNvPr id="765782942"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29</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10386950" name="Slide Image Placeholder 1"/>
          <p:cNvSpPr>
            <a:spLocks noGrp="1" noRot="1" noChangeAspect="1"/>
          </p:cNvSpPr>
          <p:nvPr>
            <p:ph type="sldImg"/>
          </p:nvPr>
        </p:nvSpPr>
        <p:spPr bwMode="auto"/>
      </p:sp>
      <p:sp>
        <p:nvSpPr>
          <p:cNvPr id="512837708" name="Notes Placeholder 2"/>
          <p:cNvSpPr>
            <a:spLocks noGrp="1"/>
          </p:cNvSpPr>
          <p:nvPr>
            <p:ph type="body" idx="1"/>
          </p:nvPr>
        </p:nvSpPr>
        <p:spPr bwMode="auto"/>
        <p:txBody>
          <a:bodyPr/>
          <a:lstStyle/>
          <a:p>
            <a:pPr>
              <a:buFont typeface="+mj-lt"/>
              <a:buAutoNum type="arabicPeriod"/>
              <a:defRPr/>
            </a:pPr>
            <a:r>
              <a:rPr lang="en-US" sz="1200"/>
              <a:t>Ekinops solution is “tuneless”</a:t>
            </a:r>
            <a:endParaRPr/>
          </a:p>
          <a:p>
            <a:pPr lvl="1">
              <a:buFont typeface="+mj-lt"/>
              <a:buAutoNum type="arabicPeriod"/>
              <a:defRPr/>
            </a:pPr>
            <a:r>
              <a:rPr lang="en-US" sz="1050"/>
              <a:t>Ekinops solution does not require to enable systematically a IPSEC tunnels from employees and offices to the SSE Cloud. We use API and an agent that pre-filter the traffic.</a:t>
            </a:r>
            <a:endParaRPr/>
          </a:p>
          <a:p>
            <a:pPr lvl="1">
              <a:buFont typeface="+mj-lt"/>
              <a:buAutoNum type="arabicPeriod"/>
              <a:defRPr/>
            </a:pPr>
            <a:r>
              <a:rPr lang="en-US" sz="1050"/>
              <a:t>It means that we bring much less load on the router CPU</a:t>
            </a:r>
            <a:endParaRPr/>
          </a:p>
          <a:p>
            <a:pPr lvl="1">
              <a:buFont typeface="+mj-lt"/>
              <a:buAutoNum type="arabicPeriod"/>
              <a:defRPr/>
            </a:pPr>
            <a:r>
              <a:rPr lang="en-US" sz="1050"/>
              <a:t>Also, we save a lot of bandwidth compared to other players. This bandwidth can be then preserved for other customers.</a:t>
            </a:r>
            <a:endParaRPr/>
          </a:p>
          <a:p>
            <a:pPr lvl="1">
              <a:buFont typeface="+mj-lt"/>
              <a:buAutoNum type="arabicPeriod"/>
              <a:defRPr/>
            </a:pPr>
            <a:r>
              <a:rPr lang="en-US" sz="1050"/>
              <a:t>It improve as well the global latency for end users.</a:t>
            </a:r>
            <a:endParaRPr/>
          </a:p>
          <a:p>
            <a:pPr>
              <a:buFont typeface="+mj-lt"/>
              <a:buAutoNum type="arabicPeriod"/>
              <a:defRPr/>
            </a:pPr>
            <a:r>
              <a:rPr lang="en-US" sz="1200"/>
              <a:t>Ekinops Solution can be White Labeld</a:t>
            </a:r>
          </a:p>
          <a:p>
            <a:pPr lvl="1">
              <a:buFont typeface="+mj-lt"/>
              <a:buAutoNum type="arabicPeriod"/>
              <a:defRPr/>
            </a:pPr>
            <a:r>
              <a:rPr lang="en-US" sz="1050"/>
              <a:t>Ekinops has a long history in white labeling its technologies for Service Providers</a:t>
            </a:r>
            <a:endParaRPr/>
          </a:p>
          <a:p>
            <a:pPr lvl="1">
              <a:buFont typeface="+mj-lt"/>
              <a:buAutoNum type="arabicPeriod"/>
              <a:defRPr/>
            </a:pPr>
            <a:r>
              <a:rPr lang="en-US" sz="1050"/>
              <a:t>Therefore, Service Providers can bring their own branding to their own market</a:t>
            </a:r>
            <a:endParaRPr/>
          </a:p>
          <a:p>
            <a:pPr lvl="1">
              <a:buFont typeface="+mj-lt"/>
              <a:buAutoNum type="arabicPeriod"/>
              <a:defRPr/>
            </a:pPr>
            <a:r>
              <a:rPr lang="en-US" sz="1050"/>
              <a:t>It is a competitive advantage as end customers preferred to have a well packaged solution combining connectivity and security.</a:t>
            </a:r>
            <a:endParaRPr/>
          </a:p>
          <a:p>
            <a:pPr lvl="1">
              <a:buFont typeface="+mj-lt"/>
              <a:buAutoNum type="arabicPeriod"/>
              <a:defRPr/>
            </a:pPr>
            <a:r>
              <a:rPr lang="en-US" sz="1050"/>
              <a:t>It is a differentiators in regards of other market player.</a:t>
            </a:r>
            <a:endParaRPr/>
          </a:p>
          <a:p>
            <a:pPr>
              <a:buFont typeface="+mj-lt"/>
              <a:buAutoNum type="arabicPeriod"/>
              <a:defRPr/>
            </a:pPr>
            <a:r>
              <a:rPr lang="en-US" sz="1200"/>
              <a:t>Pricing Model</a:t>
            </a:r>
            <a:endParaRPr/>
          </a:p>
          <a:p>
            <a:pPr lvl="1">
              <a:buFont typeface="+mj-lt"/>
              <a:buAutoNum type="arabicPeriod"/>
              <a:defRPr/>
            </a:pPr>
            <a:r>
              <a:rPr lang="en-US" sz="1050"/>
              <a:t>Ekinops is able to design a pricing model that match the Service Provider business model in regards of local constraints</a:t>
            </a:r>
            <a:endParaRPr/>
          </a:p>
          <a:p>
            <a:pPr>
              <a:buFont typeface="+mj-lt"/>
              <a:buAutoNum type="arabicPeriod"/>
              <a:defRPr/>
            </a:pPr>
            <a:r>
              <a:rPr lang="en-US" sz="1200"/>
              <a:t>Innovation</a:t>
            </a:r>
            <a:endParaRPr/>
          </a:p>
          <a:p>
            <a:pPr lvl="1">
              <a:buFont typeface="+mj-lt"/>
              <a:buAutoNum type="arabicPeriod"/>
              <a:defRPr/>
            </a:pPr>
            <a:r>
              <a:rPr lang="en-US" sz="1050"/>
              <a:t>Ekinops has an on-going innovation process. We can already orchestrate AI solutions to Routers in the context of augmented cybersecurity solution.</a:t>
            </a:r>
            <a:endParaRPr/>
          </a:p>
          <a:p>
            <a:pPr>
              <a:defRPr/>
            </a:pPr>
            <a:endParaRPr lang="en-US"/>
          </a:p>
        </p:txBody>
      </p:sp>
      <p:sp>
        <p:nvSpPr>
          <p:cNvPr id="1275800250"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30</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64999312" name="Slide Image Placeholder 1"/>
          <p:cNvSpPr>
            <a:spLocks noGrp="1" noRot="1" noChangeAspect="1"/>
          </p:cNvSpPr>
          <p:nvPr>
            <p:ph type="sldImg"/>
          </p:nvPr>
        </p:nvSpPr>
        <p:spPr bwMode="auto"/>
      </p:sp>
      <p:sp>
        <p:nvSpPr>
          <p:cNvPr id="1134992369" name="Notes Placeholder 2"/>
          <p:cNvSpPr>
            <a:spLocks noGrp="1"/>
          </p:cNvSpPr>
          <p:nvPr>
            <p:ph type="body" idx="1"/>
          </p:nvPr>
        </p:nvSpPr>
        <p:spPr bwMode="auto"/>
        <p:txBody>
          <a:bodyPr/>
          <a:lstStyle/>
          <a:p>
            <a:pPr>
              <a:defRPr/>
            </a:pPr>
            <a:endParaRPr lang="en-US"/>
          </a:p>
        </p:txBody>
      </p:sp>
      <p:sp>
        <p:nvSpPr>
          <p:cNvPr id="911204400"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3</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30081927" name="Slide Image Placeholder 1"/>
          <p:cNvSpPr>
            <a:spLocks noGrp="1" noRot="1" noChangeAspect="1"/>
          </p:cNvSpPr>
          <p:nvPr>
            <p:ph type="sldImg"/>
          </p:nvPr>
        </p:nvSpPr>
        <p:spPr bwMode="auto"/>
      </p:sp>
      <p:sp>
        <p:nvSpPr>
          <p:cNvPr id="928949156" name="Notes Placeholder 2"/>
          <p:cNvSpPr>
            <a:spLocks noGrp="1"/>
          </p:cNvSpPr>
          <p:nvPr>
            <p:ph type="body" idx="1"/>
          </p:nvPr>
        </p:nvSpPr>
        <p:spPr bwMode="auto"/>
        <p:txBody>
          <a:bodyPr/>
          <a:lstStyle/>
          <a:p>
            <a:pPr>
              <a:defRPr/>
            </a:pPr>
            <a:endParaRPr lang="en-US"/>
          </a:p>
        </p:txBody>
      </p:sp>
      <p:sp>
        <p:nvSpPr>
          <p:cNvPr id="1481893502"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31</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988038" name="Slide Image Placeholder 1"/>
          <p:cNvSpPr>
            <a:spLocks noGrp="1" noRot="1" noChangeAspect="1"/>
          </p:cNvSpPr>
          <p:nvPr>
            <p:ph type="sldImg"/>
          </p:nvPr>
        </p:nvSpPr>
        <p:spPr bwMode="auto"/>
      </p:sp>
      <p:sp>
        <p:nvSpPr>
          <p:cNvPr id="2009046228" name="Notes Placeholder 2"/>
          <p:cNvSpPr>
            <a:spLocks noGrp="1"/>
          </p:cNvSpPr>
          <p:nvPr>
            <p:ph type="body" idx="1"/>
          </p:nvPr>
        </p:nvSpPr>
        <p:spPr bwMode="auto"/>
        <p:txBody>
          <a:bodyPr/>
          <a:lstStyle/>
          <a:p>
            <a:pPr>
              <a:defRPr/>
            </a:pPr>
            <a:endParaRPr/>
          </a:p>
        </p:txBody>
      </p:sp>
      <p:sp>
        <p:nvSpPr>
          <p:cNvPr id="1737872944" name="Slide Number Placeholder 3"/>
          <p:cNvSpPr>
            <a:spLocks noGrp="1"/>
          </p:cNvSpPr>
          <p:nvPr>
            <p:ph type="sldNum" sz="quarter" idx="10"/>
          </p:nvPr>
        </p:nvSpPr>
        <p:spPr bwMode="auto"/>
        <p:txBody>
          <a:bodyPr/>
          <a:lstStyle/>
          <a:p>
            <a:pPr>
              <a:defRPr/>
            </a:pPr>
            <a:fld id="{57085452-AF9D-7D93-2D8C-2310E81E7679}" type="slidenum">
              <a:rPr/>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17131181" name="Slide Image Placeholder 1"/>
          <p:cNvSpPr>
            <a:spLocks noGrp="1" noRot="1" noChangeAspect="1"/>
          </p:cNvSpPr>
          <p:nvPr>
            <p:ph type="sldImg"/>
          </p:nvPr>
        </p:nvSpPr>
        <p:spPr bwMode="auto"/>
      </p:sp>
      <p:sp>
        <p:nvSpPr>
          <p:cNvPr id="125075512" name="Notes Placeholder 2"/>
          <p:cNvSpPr>
            <a:spLocks noGrp="1"/>
          </p:cNvSpPr>
          <p:nvPr>
            <p:ph type="body" idx="1"/>
          </p:nvPr>
        </p:nvSpPr>
        <p:spPr bwMode="auto"/>
        <p:txBody>
          <a:bodyPr/>
          <a:lstStyle/>
          <a:p>
            <a:pPr>
              <a:defRPr/>
            </a:pPr>
            <a:endParaRPr lang="en-US"/>
          </a:p>
        </p:txBody>
      </p:sp>
      <p:sp>
        <p:nvSpPr>
          <p:cNvPr id="2130198622"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33</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15820500" name="Slide Image Placeholder 1"/>
          <p:cNvSpPr>
            <a:spLocks noGrp="1" noRot="1" noChangeAspect="1"/>
          </p:cNvSpPr>
          <p:nvPr>
            <p:ph type="sldImg"/>
          </p:nvPr>
        </p:nvSpPr>
        <p:spPr bwMode="auto"/>
      </p:sp>
      <p:sp>
        <p:nvSpPr>
          <p:cNvPr id="1780194249" name="Notes Placeholder 2"/>
          <p:cNvSpPr>
            <a:spLocks noGrp="1"/>
          </p:cNvSpPr>
          <p:nvPr>
            <p:ph type="body" idx="1"/>
          </p:nvPr>
        </p:nvSpPr>
        <p:spPr bwMode="auto"/>
        <p:txBody>
          <a:bodyPr/>
          <a:lstStyle/>
          <a:p>
            <a:pPr>
              <a:defRPr/>
            </a:pPr>
            <a:endParaRPr lang="en-US"/>
          </a:p>
        </p:txBody>
      </p:sp>
      <p:sp>
        <p:nvSpPr>
          <p:cNvPr id="1113490089"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34</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29639108" name="Slide Image Placeholder 1"/>
          <p:cNvSpPr>
            <a:spLocks noGrp="1" noRot="1" noChangeAspect="1"/>
          </p:cNvSpPr>
          <p:nvPr>
            <p:ph type="sldImg"/>
          </p:nvPr>
        </p:nvSpPr>
        <p:spPr bwMode="auto"/>
      </p:sp>
      <p:sp>
        <p:nvSpPr>
          <p:cNvPr id="1769203714" name="Notes Placeholder 2"/>
          <p:cNvSpPr>
            <a:spLocks noGrp="1"/>
          </p:cNvSpPr>
          <p:nvPr>
            <p:ph type="body" idx="1"/>
          </p:nvPr>
        </p:nvSpPr>
        <p:spPr bwMode="auto"/>
        <p:txBody>
          <a:bodyPr/>
          <a:lstStyle/>
          <a:p>
            <a:pPr>
              <a:defRPr/>
            </a:pPr>
            <a:endParaRPr lang="en-US"/>
          </a:p>
        </p:txBody>
      </p:sp>
      <p:sp>
        <p:nvSpPr>
          <p:cNvPr id="1615764268"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35</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45496697" name="Slide Image Placeholder 1"/>
          <p:cNvSpPr>
            <a:spLocks noGrp="1" noRot="1" noChangeAspect="1"/>
          </p:cNvSpPr>
          <p:nvPr>
            <p:ph type="sldImg"/>
          </p:nvPr>
        </p:nvSpPr>
        <p:spPr bwMode="auto"/>
      </p:sp>
      <p:sp>
        <p:nvSpPr>
          <p:cNvPr id="1810746482" name="Notes Placeholder 2"/>
          <p:cNvSpPr>
            <a:spLocks noGrp="1"/>
          </p:cNvSpPr>
          <p:nvPr>
            <p:ph type="body" idx="1"/>
          </p:nvPr>
        </p:nvSpPr>
        <p:spPr bwMode="auto"/>
        <p:txBody>
          <a:bodyPr/>
          <a:lstStyle/>
          <a:p>
            <a:pPr>
              <a:defRPr/>
            </a:pPr>
            <a:endParaRPr lang="en-US"/>
          </a:p>
        </p:txBody>
      </p:sp>
      <p:sp>
        <p:nvSpPr>
          <p:cNvPr id="845122723"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36</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12012638" name="Slide Image Placeholder 1"/>
          <p:cNvSpPr>
            <a:spLocks noGrp="1" noRot="1" noChangeAspect="1"/>
          </p:cNvSpPr>
          <p:nvPr>
            <p:ph type="sldImg"/>
          </p:nvPr>
        </p:nvSpPr>
        <p:spPr bwMode="auto"/>
      </p:sp>
      <p:sp>
        <p:nvSpPr>
          <p:cNvPr id="1543621066" name="Notes Placeholder 2"/>
          <p:cNvSpPr>
            <a:spLocks noGrp="1"/>
          </p:cNvSpPr>
          <p:nvPr>
            <p:ph type="body" idx="1"/>
          </p:nvPr>
        </p:nvSpPr>
        <p:spPr bwMode="auto"/>
        <p:txBody>
          <a:bodyPr/>
          <a:lstStyle/>
          <a:p>
            <a:pPr>
              <a:defRPr/>
            </a:pPr>
            <a:endParaRPr/>
          </a:p>
        </p:txBody>
      </p:sp>
      <p:sp>
        <p:nvSpPr>
          <p:cNvPr id="475512381" name="Slide Number Placeholder 3"/>
          <p:cNvSpPr>
            <a:spLocks noGrp="1"/>
          </p:cNvSpPr>
          <p:nvPr>
            <p:ph type="sldNum" sz="quarter" idx="10"/>
          </p:nvPr>
        </p:nvSpPr>
        <p:spPr bwMode="auto"/>
        <p:txBody>
          <a:bodyPr/>
          <a:lstStyle/>
          <a:p>
            <a:pPr>
              <a:defRPr/>
            </a:pPr>
            <a:fld id="{619C6512-EF4D-B188-0CA5-AF1A954944E8}" type="slidenum">
              <a:rPr/>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255922712" name="Slide Image Placeholder 1"/>
          <p:cNvSpPr>
            <a:spLocks noGrp="1" noRot="1" noChangeAspect="1"/>
          </p:cNvSpPr>
          <p:nvPr>
            <p:ph type="sldImg"/>
          </p:nvPr>
        </p:nvSpPr>
        <p:spPr bwMode="auto"/>
      </p:sp>
      <p:sp>
        <p:nvSpPr>
          <p:cNvPr id="1390615170" name="Notes Placeholder 2"/>
          <p:cNvSpPr>
            <a:spLocks noGrp="1"/>
          </p:cNvSpPr>
          <p:nvPr>
            <p:ph type="body" idx="1"/>
          </p:nvPr>
        </p:nvSpPr>
        <p:spPr bwMode="auto"/>
        <p:txBody>
          <a:bodyPr/>
          <a:lstStyle/>
          <a:p>
            <a:pPr>
              <a:defRPr/>
            </a:pPr>
            <a:endParaRPr lang="en-US"/>
          </a:p>
        </p:txBody>
      </p:sp>
      <p:sp>
        <p:nvSpPr>
          <p:cNvPr id="1265106951"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38</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17925550" name="Slide Image Placeholder 1"/>
          <p:cNvSpPr>
            <a:spLocks noGrp="1" noRot="1" noChangeAspect="1"/>
          </p:cNvSpPr>
          <p:nvPr>
            <p:ph type="sldImg"/>
          </p:nvPr>
        </p:nvSpPr>
        <p:spPr bwMode="auto"/>
      </p:sp>
      <p:sp>
        <p:nvSpPr>
          <p:cNvPr id="1253494164" name="Notes Placeholder 2"/>
          <p:cNvSpPr>
            <a:spLocks noGrp="1"/>
          </p:cNvSpPr>
          <p:nvPr>
            <p:ph type="body" idx="1"/>
          </p:nvPr>
        </p:nvSpPr>
        <p:spPr bwMode="auto"/>
        <p:txBody>
          <a:bodyPr/>
          <a:lstStyle/>
          <a:p>
            <a:pPr>
              <a:defRPr/>
            </a:pPr>
            <a:endParaRPr lang="en-US"/>
          </a:p>
        </p:txBody>
      </p:sp>
      <p:sp>
        <p:nvSpPr>
          <p:cNvPr id="442183118"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4</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79465128" name="Slide Image Placeholder 1"/>
          <p:cNvSpPr>
            <a:spLocks noGrp="1" noRot="1" noChangeAspect="1"/>
          </p:cNvSpPr>
          <p:nvPr>
            <p:ph type="sldImg"/>
          </p:nvPr>
        </p:nvSpPr>
        <p:spPr bwMode="auto"/>
      </p:sp>
      <p:sp>
        <p:nvSpPr>
          <p:cNvPr id="354164057" name="Notes Placeholder 2"/>
          <p:cNvSpPr>
            <a:spLocks noGrp="1"/>
          </p:cNvSpPr>
          <p:nvPr>
            <p:ph type="body" idx="1"/>
          </p:nvPr>
        </p:nvSpPr>
        <p:spPr bwMode="auto"/>
        <p:txBody>
          <a:bodyPr/>
          <a:lstStyle/>
          <a:p>
            <a:pPr>
              <a:defRPr/>
            </a:pPr>
            <a:endParaRPr lang="en-US"/>
          </a:p>
        </p:txBody>
      </p:sp>
      <p:sp>
        <p:nvSpPr>
          <p:cNvPr id="1528905351"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5</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116489339" name="Slide Image Placeholder 1"/>
          <p:cNvSpPr>
            <a:spLocks noGrp="1" noRot="1" noChangeAspect="1"/>
          </p:cNvSpPr>
          <p:nvPr>
            <p:ph type="sldImg"/>
          </p:nvPr>
        </p:nvSpPr>
        <p:spPr bwMode="auto"/>
      </p:sp>
      <p:sp>
        <p:nvSpPr>
          <p:cNvPr id="1698257997" name="Notes Placeholder 2"/>
          <p:cNvSpPr>
            <a:spLocks noGrp="1"/>
          </p:cNvSpPr>
          <p:nvPr>
            <p:ph type="body" idx="1"/>
          </p:nvPr>
        </p:nvSpPr>
        <p:spPr bwMode="auto"/>
        <p:txBody>
          <a:bodyPr/>
          <a:lstStyle/>
          <a:p>
            <a:pPr>
              <a:defRPr/>
            </a:pPr>
            <a:endParaRPr lang="en-US"/>
          </a:p>
        </p:txBody>
      </p:sp>
      <p:sp>
        <p:nvSpPr>
          <p:cNvPr id="1035088461"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6</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1805105" name="Slide Image Placeholder 1"/>
          <p:cNvSpPr>
            <a:spLocks noGrp="1" noRot="1" noChangeAspect="1"/>
          </p:cNvSpPr>
          <p:nvPr>
            <p:ph type="sldImg"/>
          </p:nvPr>
        </p:nvSpPr>
        <p:spPr bwMode="auto"/>
      </p:sp>
      <p:sp>
        <p:nvSpPr>
          <p:cNvPr id="1147415996" name="Notes Placeholder 2"/>
          <p:cNvSpPr>
            <a:spLocks noGrp="1"/>
          </p:cNvSpPr>
          <p:nvPr>
            <p:ph type="body" idx="1"/>
          </p:nvPr>
        </p:nvSpPr>
        <p:spPr bwMode="auto"/>
        <p:txBody>
          <a:bodyPr/>
          <a:lstStyle/>
          <a:p>
            <a:pPr>
              <a:defRPr/>
            </a:pPr>
            <a:endParaRPr lang="en-US"/>
          </a:p>
        </p:txBody>
      </p:sp>
      <p:sp>
        <p:nvSpPr>
          <p:cNvPr id="736368565"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7</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9428958" name="Slide Image Placeholder 1"/>
          <p:cNvSpPr>
            <a:spLocks noGrp="1" noRot="1" noChangeAspect="1"/>
          </p:cNvSpPr>
          <p:nvPr>
            <p:ph type="sldImg"/>
          </p:nvPr>
        </p:nvSpPr>
        <p:spPr bwMode="auto"/>
      </p:sp>
      <p:sp>
        <p:nvSpPr>
          <p:cNvPr id="1716951477" name="Notes Placeholder 2"/>
          <p:cNvSpPr>
            <a:spLocks noGrp="1"/>
          </p:cNvSpPr>
          <p:nvPr>
            <p:ph type="body" idx="1"/>
          </p:nvPr>
        </p:nvSpPr>
        <p:spPr bwMode="auto"/>
        <p:txBody>
          <a:bodyPr/>
          <a:lstStyle/>
          <a:p>
            <a:pPr>
              <a:defRPr/>
            </a:pPr>
            <a:endParaRPr lang="en-US" b="0" dirty="0"/>
          </a:p>
        </p:txBody>
      </p:sp>
      <p:sp>
        <p:nvSpPr>
          <p:cNvPr id="1176495644" name="Slide Number Placeholder 3"/>
          <p:cNvSpPr>
            <a:spLocks noGrp="1"/>
          </p:cNvSpPr>
          <p:nvPr>
            <p:ph type="sldNum" sz="quarter" idx="5"/>
          </p:nvPr>
        </p:nvSpPr>
        <p:spPr bwMode="auto"/>
        <p:txBody>
          <a:bodyPr/>
          <a:lstStyle/>
          <a:p>
            <a:pPr marL="0" marR="0" lvl="0" indent="0" algn="r" defTabSz="457200">
              <a:lnSpc>
                <a:spcPct val="100000"/>
              </a:lnSpc>
              <a:spcBef>
                <a:spcPts val="0"/>
              </a:spcBef>
              <a:spcAft>
                <a:spcPts val="0"/>
              </a:spcAft>
              <a:buClrTx/>
              <a:buSzTx/>
              <a:buFontTx/>
              <a:buNone/>
              <a:defRPr/>
            </a:pPr>
            <a:fld id="{218DEC7F-C902-4312-AFB4-4008BBA48B77}" type="slidenum">
              <a:rPr lang="en-US" sz="1200" b="0" i="0" u="none" strike="noStrike" cap="none" spc="0">
                <a:ln>
                  <a:noFill/>
                </a:ln>
                <a:solidFill>
                  <a:prstClr val="black"/>
                </a:solidFill>
                <a:latin typeface="Century Gothic"/>
                <a:ea typeface="+mn-ea"/>
                <a:cs typeface="+mn-cs"/>
              </a:rPr>
              <a:t>8</a:t>
            </a:fld>
            <a:endParaRPr lang="en-US" sz="1200" b="0" i="0" u="none" strike="noStrike" cap="none" spc="0">
              <a:ln>
                <a:noFill/>
              </a:ln>
              <a:solidFill>
                <a:prstClr val="black"/>
              </a:solidFill>
              <a:latin typeface="Century Gothic"/>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06393378" name="Slide Image Placeholder 1"/>
          <p:cNvSpPr>
            <a:spLocks noGrp="1" noRot="1" noChangeAspect="1"/>
          </p:cNvSpPr>
          <p:nvPr>
            <p:ph type="sldImg"/>
          </p:nvPr>
        </p:nvSpPr>
        <p:spPr bwMode="auto"/>
      </p:sp>
      <p:sp>
        <p:nvSpPr>
          <p:cNvPr id="630364279" name="Notes Placeholder 2"/>
          <p:cNvSpPr>
            <a:spLocks noGrp="1"/>
          </p:cNvSpPr>
          <p:nvPr>
            <p:ph type="body" idx="1"/>
          </p:nvPr>
        </p:nvSpPr>
        <p:spPr bwMode="auto"/>
        <p:txBody>
          <a:bodyPr/>
          <a:lstStyle/>
          <a:p>
            <a:pPr>
              <a:defRPr/>
            </a:pPr>
            <a:endParaRPr/>
          </a:p>
        </p:txBody>
      </p:sp>
      <p:sp>
        <p:nvSpPr>
          <p:cNvPr id="670316583" name="Slide Number Placeholder 3"/>
          <p:cNvSpPr>
            <a:spLocks noGrp="1"/>
          </p:cNvSpPr>
          <p:nvPr>
            <p:ph type="sldNum" sz="quarter" idx="10"/>
          </p:nvPr>
        </p:nvSpPr>
        <p:spPr bwMode="auto"/>
        <p:txBody>
          <a:bodyPr/>
          <a:lstStyle/>
          <a:p>
            <a:pPr>
              <a:defRPr/>
            </a:pPr>
            <a:fld id="{12CDD998-F93C-8491-7F60-CFD6D513FC53}"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V2">
    <p:spTree>
      <p:nvGrpSpPr>
        <p:cNvPr id="1" name=""/>
        <p:cNvGrpSpPr/>
        <p:nvPr/>
      </p:nvGrpSpPr>
      <p:grpSpPr bwMode="auto">
        <a:xfrm>
          <a:off x="0" y="0"/>
          <a:ext cx="0" cy="0"/>
          <a:chOff x="0" y="0"/>
          <a:chExt cx="0" cy="0"/>
        </a:xfrm>
      </p:grpSpPr>
      <p:grpSp>
        <p:nvGrpSpPr>
          <p:cNvPr id="1293505244" name="Group 3"/>
          <p:cNvGrpSpPr/>
          <p:nvPr/>
        </p:nvGrpSpPr>
        <p:grpSpPr bwMode="auto">
          <a:xfrm>
            <a:off x="0" y="1"/>
            <a:ext cx="9144000" cy="5143501"/>
            <a:chOff x="0" y="5834743"/>
            <a:chExt cx="9144000" cy="5143501"/>
          </a:xfrm>
        </p:grpSpPr>
        <p:sp>
          <p:nvSpPr>
            <p:cNvPr id="5" name="Rectangle 4"/>
            <p:cNvSpPr/>
            <p:nvPr/>
          </p:nvSpPr>
          <p:spPr bwMode="auto">
            <a:xfrm>
              <a:off x="1" y="5834743"/>
              <a:ext cx="914399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a:lnSpc>
                  <a:spcPct val="100000"/>
                </a:lnSpc>
                <a:spcBef>
                  <a:spcPts val="0"/>
                </a:spcBef>
                <a:spcAft>
                  <a:spcPts val="0"/>
                </a:spcAft>
                <a:buClrTx/>
                <a:buSzTx/>
                <a:buFontTx/>
                <a:buNone/>
                <a:defRPr/>
              </a:pPr>
              <a:endParaRPr lang="en-US" sz="1800" b="0" i="0" u="none" strike="noStrike" cap="none" spc="0">
                <a:ln>
                  <a:noFill/>
                </a:ln>
                <a:solidFill>
                  <a:srgbClr val="FFFFFF"/>
                </a:solidFill>
                <a:latin typeface="Century Gothic"/>
                <a:ea typeface="+mn-ea"/>
                <a:cs typeface="+mn-cs"/>
              </a:endParaRPr>
            </a:p>
          </p:txBody>
        </p:sp>
        <p:pic>
          <p:nvPicPr>
            <p:cNvPr id="6" name="Picture 5" descr="A black background with a brown wave&#10;&#10;AI-generated content may be incorrect."/>
            <p:cNvPicPr>
              <a:picLocks noChangeAspect="1"/>
            </p:cNvPicPr>
            <p:nvPr/>
          </p:nvPicPr>
          <p:blipFill>
            <a:blip r:embed="rId2" cstate="screen">
              <a:extLst>
                <a:ext uri="{28A0092B-C50C-407E-A947-70E740481C1C}">
                  <a14:useLocalDpi xmlns:a14="http://schemas.microsoft.com/office/drawing/2010/main"/>
                </a:ext>
              </a:extLst>
            </a:blip>
            <a:stretch/>
          </p:blipFill>
          <p:spPr bwMode="auto">
            <a:xfrm>
              <a:off x="0" y="5835089"/>
              <a:ext cx="9144000" cy="5142807"/>
            </a:xfrm>
            <a:prstGeom prst="rect">
              <a:avLst/>
            </a:prstGeom>
          </p:spPr>
        </p:pic>
        <p:grpSp>
          <p:nvGrpSpPr>
            <p:cNvPr id="13" name="Group 12"/>
            <p:cNvGrpSpPr/>
            <p:nvPr/>
          </p:nvGrpSpPr>
          <p:grpSpPr bwMode="auto">
            <a:xfrm>
              <a:off x="0" y="5834743"/>
              <a:ext cx="9143999" cy="5143501"/>
              <a:chOff x="0" y="0"/>
              <a:chExt cx="9143999" cy="5143501"/>
            </a:xfrm>
          </p:grpSpPr>
          <p:pic>
            <p:nvPicPr>
              <p:cNvPr id="14" name="Picture 13"/>
              <p:cNvPicPr>
                <a:picLocks noChangeAspect="1"/>
              </p:cNvPicPr>
              <p:nvPr/>
            </p:nvPicPr>
            <p:blipFill>
              <a:blip r:embed="rId3" cstate="screen">
                <a:alphaModFix amt="33000"/>
                <a:extLst>
                  <a:ext uri="{28A0092B-C50C-407E-A947-70E740481C1C}">
                    <a14:useLocalDpi xmlns:a14="http://schemas.microsoft.com/office/drawing/2010/main"/>
                  </a:ext>
                </a:extLst>
              </a:blip>
              <a:stretch/>
            </p:blipFill>
            <p:spPr bwMode="auto">
              <a:xfrm flipH="1" flipV="1">
                <a:off x="0" y="2349640"/>
                <a:ext cx="5181600" cy="2793860"/>
              </a:xfrm>
              <a:custGeom>
                <a:avLst/>
                <a:gdLst>
                  <a:gd name="connsiteX0" fmla="*/ 5181600 w 5181600"/>
                  <a:gd name="connsiteY0" fmla="*/ 2793861 h 2793861"/>
                  <a:gd name="connsiteX1" fmla="*/ 0 w 5181600"/>
                  <a:gd name="connsiteY1" fmla="*/ 2793861 h 2793861"/>
                  <a:gd name="connsiteX2" fmla="*/ 0 w 5181600"/>
                  <a:gd name="connsiteY2" fmla="*/ 0 h 2793861"/>
                  <a:gd name="connsiteX3" fmla="*/ 5181600 w 5181600"/>
                  <a:gd name="connsiteY3" fmla="*/ 0 h 2793861"/>
                </a:gdLst>
                <a:ahLst/>
                <a:cxnLst>
                  <a:cxn ang="0">
                    <a:pos x="connsiteX0" y="connsiteY0"/>
                  </a:cxn>
                  <a:cxn ang="0">
                    <a:pos x="connsiteX1" y="connsiteY1"/>
                  </a:cxn>
                  <a:cxn ang="0">
                    <a:pos x="connsiteX2" y="connsiteY2"/>
                  </a:cxn>
                  <a:cxn ang="0">
                    <a:pos x="connsiteX3" y="connsiteY3"/>
                  </a:cxn>
                </a:cxnLst>
                <a:rect l="l" t="t" r="r" b="b"/>
                <a:pathLst>
                  <a:path w="5181600" h="2793861" extrusionOk="0">
                    <a:moveTo>
                      <a:pt x="5181600" y="2793861"/>
                    </a:moveTo>
                    <a:lnTo>
                      <a:pt x="0" y="2793861"/>
                    </a:lnTo>
                    <a:lnTo>
                      <a:pt x="0" y="0"/>
                    </a:lnTo>
                    <a:lnTo>
                      <a:pt x="5181600" y="0"/>
                    </a:lnTo>
                    <a:close/>
                  </a:path>
                </a:pathLst>
              </a:cu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p:blipFill>
            <p:spPr bwMode="auto">
              <a:xfrm>
                <a:off x="2624250" y="0"/>
                <a:ext cx="6519749" cy="4044353"/>
              </a:xfrm>
              <a:custGeom>
                <a:avLst/>
                <a:gdLst>
                  <a:gd name="connsiteX0" fmla="*/ 0 w 6167634"/>
                  <a:gd name="connsiteY0" fmla="*/ 0 h 3735028"/>
                  <a:gd name="connsiteX1" fmla="*/ 6167634 w 6167634"/>
                  <a:gd name="connsiteY1" fmla="*/ 0 h 3735028"/>
                  <a:gd name="connsiteX2" fmla="*/ 6167634 w 6167634"/>
                  <a:gd name="connsiteY2" fmla="*/ 3735028 h 3735028"/>
                  <a:gd name="connsiteX3" fmla="*/ 0 w 6167634"/>
                  <a:gd name="connsiteY3" fmla="*/ 3735028 h 3735028"/>
                </a:gdLst>
                <a:ahLst/>
                <a:cxnLst>
                  <a:cxn ang="0">
                    <a:pos x="connsiteX0" y="connsiteY0"/>
                  </a:cxn>
                  <a:cxn ang="0">
                    <a:pos x="connsiteX1" y="connsiteY1"/>
                  </a:cxn>
                  <a:cxn ang="0">
                    <a:pos x="connsiteX2" y="connsiteY2"/>
                  </a:cxn>
                  <a:cxn ang="0">
                    <a:pos x="connsiteX3" y="connsiteY3"/>
                  </a:cxn>
                </a:cxnLst>
                <a:rect l="l" t="t" r="r" b="b"/>
                <a:pathLst>
                  <a:path w="6167634" h="3735028" extrusionOk="0">
                    <a:moveTo>
                      <a:pt x="0" y="0"/>
                    </a:moveTo>
                    <a:lnTo>
                      <a:pt x="6167634" y="0"/>
                    </a:lnTo>
                    <a:lnTo>
                      <a:pt x="6167634" y="3735028"/>
                    </a:lnTo>
                    <a:lnTo>
                      <a:pt x="0" y="3735028"/>
                    </a:lnTo>
                    <a:close/>
                  </a:path>
                </a:pathLst>
              </a:custGeom>
            </p:spPr>
          </p:pic>
        </p:grpSp>
      </p:grpSp>
      <p:sp>
        <p:nvSpPr>
          <p:cNvPr id="1807810681" name="Title 14"/>
          <p:cNvSpPr>
            <a:spLocks noGrp="1"/>
          </p:cNvSpPr>
          <p:nvPr>
            <p:ph type="title" hasCustomPrompt="1"/>
          </p:nvPr>
        </p:nvSpPr>
        <p:spPr bwMode="auto">
          <a:xfrm>
            <a:off x="702000" y="2263975"/>
            <a:ext cx="7740000" cy="615553"/>
          </a:xfrm>
          <a:prstGeom prst="rect">
            <a:avLst/>
          </a:prstGeom>
        </p:spPr>
        <p:txBody>
          <a:bodyPr lIns="0" tIns="0" rIns="0" bIns="0" anchor="ctr">
            <a:noAutofit/>
          </a:bodyPr>
          <a:lstStyle>
            <a:lvl1pPr>
              <a:lnSpc>
                <a:spcPct val="100000"/>
              </a:lnSpc>
              <a:defRPr sz="3600">
                <a:solidFill>
                  <a:schemeClr val="bg1"/>
                </a:solidFill>
                <a:latin typeface="+mj-lt"/>
              </a:defRPr>
            </a:lvl1pPr>
          </a:lstStyle>
          <a:p>
            <a:pPr>
              <a:defRPr/>
            </a:pPr>
            <a:r>
              <a:rPr lang="en-US"/>
              <a:t>Name of the presentation</a:t>
            </a:r>
            <a:endParaRPr/>
          </a:p>
        </p:txBody>
      </p:sp>
      <p:sp>
        <p:nvSpPr>
          <p:cNvPr id="1554395042" name="Text Placeholder 16"/>
          <p:cNvSpPr>
            <a:spLocks noGrp="1"/>
          </p:cNvSpPr>
          <p:nvPr>
            <p:ph type="body" sz="quarter" idx="10" hasCustomPrompt="1"/>
          </p:nvPr>
        </p:nvSpPr>
        <p:spPr bwMode="auto">
          <a:xfrm>
            <a:off x="702000" y="2965194"/>
            <a:ext cx="7740000" cy="307777"/>
          </a:xfrm>
          <a:prstGeom prst="rect">
            <a:avLst/>
          </a:prstGeom>
        </p:spPr>
        <p:txBody>
          <a:bodyPr lIns="0" tIns="0" rIns="0" bIns="0">
            <a:noAutofit/>
          </a:bodyPr>
          <a:lstStyle>
            <a:lvl1pPr marL="0" indent="0">
              <a:lnSpc>
                <a:spcPct val="100000"/>
              </a:lnSpc>
              <a:spcBef>
                <a:spcPts val="0"/>
              </a:spcBef>
              <a:buNone/>
              <a:defRPr sz="1600" cap="all" spc="300">
                <a:solidFill>
                  <a:schemeClr val="accent1"/>
                </a:solidFill>
                <a:latin typeface="+mj-lt"/>
              </a:defRPr>
            </a:lvl1pPr>
          </a:lstStyle>
          <a:p>
            <a:pPr lvl="0">
              <a:defRPr/>
            </a:pPr>
            <a:r>
              <a:rPr lang="en-US"/>
              <a:t>This is the title of the presentation</a:t>
            </a:r>
            <a:endParaRPr/>
          </a:p>
        </p:txBody>
      </p:sp>
      <p:cxnSp>
        <p:nvCxnSpPr>
          <p:cNvPr id="1777537814" name="Straight Connector 18"/>
          <p:cNvCxnSpPr/>
          <p:nvPr/>
        </p:nvCxnSpPr>
        <p:spPr bwMode="auto">
          <a:xfrm>
            <a:off x="216000" y="0"/>
            <a:ext cx="0" cy="5143500"/>
          </a:xfrm>
          <a:prstGeom prst="line">
            <a:avLst/>
          </a:prstGeom>
          <a:ln w="3175">
            <a:solidFill>
              <a:schemeClr val="bg2">
                <a:alpha val="30000"/>
              </a:schemeClr>
            </a:solidFill>
          </a:ln>
        </p:spPr>
        <p:style>
          <a:lnRef idx="1">
            <a:schemeClr val="accent1"/>
          </a:lnRef>
          <a:fillRef idx="0">
            <a:schemeClr val="accent1"/>
          </a:fillRef>
          <a:effectRef idx="0">
            <a:schemeClr val="accent1"/>
          </a:effectRef>
          <a:fontRef idx="minor">
            <a:schemeClr val="tx1"/>
          </a:fontRef>
        </p:style>
      </p:cxnSp>
      <p:pic>
        <p:nvPicPr>
          <p:cNvPr id="2001197929" name="Graphic 19"/>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435253" y="309872"/>
            <a:ext cx="1509032" cy="348922"/>
          </a:xfrm>
          <a:prstGeom prst="rect">
            <a:avLst/>
          </a:prstGeom>
        </p:spPr>
      </p:pic>
      <p:sp>
        <p:nvSpPr>
          <p:cNvPr id="1342135911" name="Freeform 1"/>
          <p:cNvSpPr/>
          <p:nvPr/>
        </p:nvSpPr>
        <p:spPr bwMode="auto">
          <a:xfrm>
            <a:off x="216000" y="2391749"/>
            <a:ext cx="63061" cy="360001"/>
          </a:xfrm>
          <a:custGeom>
            <a:avLst/>
            <a:gdLst>
              <a:gd name="connsiteX0" fmla="*/ 140 w 37616"/>
              <a:gd name="connsiteY0" fmla="*/ 0 h 360001"/>
              <a:gd name="connsiteX1" fmla="*/ 37616 w 37616"/>
              <a:gd name="connsiteY1" fmla="*/ 37476 h 360001"/>
              <a:gd name="connsiteX2" fmla="*/ 37615 w 37616"/>
              <a:gd name="connsiteY2" fmla="*/ 322525 h 360001"/>
              <a:gd name="connsiteX3" fmla="*/ 139 w 37616"/>
              <a:gd name="connsiteY3" fmla="*/ 360001 h 360001"/>
              <a:gd name="connsiteX4" fmla="*/ 140 w 37616"/>
              <a:gd name="connsiteY4" fmla="*/ 360000 h 360001"/>
              <a:gd name="connsiteX5" fmla="*/ 0 w 37616"/>
              <a:gd name="connsiteY5" fmla="*/ 359942 h 360001"/>
              <a:gd name="connsiteX6" fmla="*/ 0 w 37616"/>
              <a:gd name="connsiteY6" fmla="*/ 58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16" h="360001" extrusionOk="0">
                <a:moveTo>
                  <a:pt x="140" y="0"/>
                </a:moveTo>
                <a:cubicBezTo>
                  <a:pt x="20837" y="0"/>
                  <a:pt x="37616" y="16779"/>
                  <a:pt x="37616" y="37476"/>
                </a:cubicBezTo>
                <a:cubicBezTo>
                  <a:pt x="37616" y="132492"/>
                  <a:pt x="37615" y="227509"/>
                  <a:pt x="37615" y="322525"/>
                </a:cubicBezTo>
                <a:cubicBezTo>
                  <a:pt x="37615" y="343222"/>
                  <a:pt x="20836" y="360001"/>
                  <a:pt x="139" y="360001"/>
                </a:cubicBezTo>
                <a:lnTo>
                  <a:pt x="140" y="360000"/>
                </a:lnTo>
                <a:lnTo>
                  <a:pt x="0" y="359942"/>
                </a:lnTo>
                <a:lnTo>
                  <a:pt x="0" y="58"/>
                </a:lnTo>
                <a:close/>
              </a:path>
            </a:pathLst>
          </a:cu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189">
              <a:lnSpc>
                <a:spcPct val="100000"/>
              </a:lnSpc>
              <a:spcBef>
                <a:spcPts val="0"/>
              </a:spcBef>
              <a:spcAft>
                <a:spcPts val="0"/>
              </a:spcAft>
              <a:buClrTx/>
              <a:buSzTx/>
              <a:buFontTx/>
              <a:buNone/>
              <a:defRPr/>
            </a:pPr>
            <a:endParaRPr lang="en-US" sz="1200" b="0" i="0" u="none" strike="noStrike" cap="none" spc="0">
              <a:ln>
                <a:noFill/>
              </a:ln>
              <a:solidFill>
                <a:srgbClr val="FFFFFF"/>
              </a:solidFill>
              <a:latin typeface="Century Gothic"/>
              <a:ea typeface="+mn-ea"/>
              <a:cs typeface="+mn-cs"/>
            </a:endParaRPr>
          </a:p>
        </p:txBody>
      </p:sp>
      <p:sp>
        <p:nvSpPr>
          <p:cNvPr id="1591283518" name="Espace réservé du contenu 19"/>
          <p:cNvSpPr>
            <a:spLocks noGrp="1"/>
          </p:cNvSpPr>
          <p:nvPr>
            <p:ph sz="quarter" idx="13" hasCustomPrompt="1"/>
          </p:nvPr>
        </p:nvSpPr>
        <p:spPr bwMode="auto">
          <a:xfrm>
            <a:off x="702888" y="3584150"/>
            <a:ext cx="1802712" cy="324000"/>
          </a:xfrm>
          <a:prstGeom prst="roundRect">
            <a:avLst>
              <a:gd name="adj" fmla="val 50000"/>
            </a:avLst>
          </a:prstGeom>
          <a:gradFill>
            <a:gsLst>
              <a:gs pos="27000">
                <a:schemeClr val="bg2"/>
              </a:gs>
              <a:gs pos="100000">
                <a:schemeClr val="accent4"/>
              </a:gs>
            </a:gsLst>
            <a:lin ang="2700000" scaled="1"/>
          </a:gradFill>
        </p:spPr>
        <p:txBody>
          <a:bodyPr vert="horz" lIns="0" tIns="0" rIns="0" bIns="0" rtlCol="0" anchor="ctr"/>
          <a:lstStyle>
            <a:lvl1pPr marL="0" indent="0" algn="ctr">
              <a:buNone/>
              <a:defRPr lang="fr-FR" sz="1200" cap="all">
                <a:solidFill>
                  <a:schemeClr val="bg1"/>
                </a:solidFill>
                <a:latin typeface="+mj-lt"/>
              </a:defRPr>
            </a:lvl1pPr>
            <a:lvl2pPr>
              <a:defRPr lang="fr-FR"/>
            </a:lvl2pPr>
            <a:lvl3pPr>
              <a:defRPr lang="fr-FR" sz="1800"/>
            </a:lvl3pPr>
            <a:lvl4pPr>
              <a:defRPr lang="fr-FR" sz="1800"/>
            </a:lvl4pPr>
            <a:lvl5pPr>
              <a:defRPr lang="fr-FR" sz="1800"/>
            </a:lvl5pPr>
          </a:lstStyle>
          <a:p>
            <a:pPr marL="0" lvl="0" algn="ctr" defTabSz="457189">
              <a:defRPr/>
            </a:pPr>
            <a:r>
              <a:rPr lang="fr-FR"/>
              <a:t>DATE</a:t>
            </a:r>
            <a:endParaRPr/>
          </a:p>
        </p:txBody>
      </p:sp>
    </p:spTree>
  </p:cSld>
  <p:clrMapOvr>
    <a:masterClrMapping/>
  </p:clrMapOvr>
  <p:hf sldNum="0" hdr="0" ftr="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4_V2">
    <p:spTree>
      <p:nvGrpSpPr>
        <p:cNvPr id="1" name=""/>
        <p:cNvGrpSpPr/>
        <p:nvPr/>
      </p:nvGrpSpPr>
      <p:grpSpPr bwMode="auto">
        <a:xfrm>
          <a:off x="0" y="0"/>
          <a:ext cx="0" cy="0"/>
          <a:chOff x="0" y="0"/>
          <a:chExt cx="0" cy="0"/>
        </a:xfrm>
      </p:grpSpPr>
      <p:sp>
        <p:nvSpPr>
          <p:cNvPr id="876147357" name="Title 14"/>
          <p:cNvSpPr>
            <a:spLocks noGrp="1"/>
          </p:cNvSpPr>
          <p:nvPr>
            <p:ph type="title" hasCustomPrompt="1"/>
          </p:nvPr>
        </p:nvSpPr>
        <p:spPr bwMode="auto">
          <a:xfrm>
            <a:off x="522002" y="367671"/>
            <a:ext cx="8100000" cy="738664"/>
          </a:xfrm>
          <a:prstGeom prst="rect">
            <a:avLst/>
          </a:prstGeom>
        </p:spPr>
        <p:txBody>
          <a:bodyPr lIns="0" tIns="0" rIns="0" bIns="0" anchor="t">
            <a:noAutofit/>
          </a:bodyPr>
          <a:lstStyle>
            <a:lvl1pPr algn="l" defTabSz="685783">
              <a:lnSpc>
                <a:spcPct val="100000"/>
              </a:lnSpc>
              <a:spcBef>
                <a:spcPts val="0"/>
              </a:spcBef>
              <a:buNone/>
              <a:defRPr lang="en-GB" sz="2400" b="1">
                <a:solidFill>
                  <a:schemeClr val="tx2">
                    <a:lumMod val="50000"/>
                  </a:schemeClr>
                </a:solidFill>
                <a:latin typeface="+mj-lt"/>
                <a:ea typeface="+mj-ea"/>
                <a:cs typeface="+mj-cs"/>
              </a:defRPr>
            </a:lvl1pPr>
          </a:lstStyle>
          <a:p>
            <a:pPr>
              <a:defRPr/>
            </a:pPr>
            <a:r>
              <a:rPr lang="en-US"/>
              <a:t>This is the slide title </a:t>
            </a:r>
            <a:br>
              <a:rPr lang="en-US"/>
            </a:br>
            <a:r>
              <a:rPr lang="en-US"/>
              <a:t>in 2 lines</a:t>
            </a:r>
            <a:endParaRPr/>
          </a:p>
        </p:txBody>
      </p:sp>
      <p:sp>
        <p:nvSpPr>
          <p:cNvPr id="1444879098" name="Freeform 9"/>
          <p:cNvSpPr/>
          <p:nvPr/>
        </p:nvSpPr>
        <p:spPr bwMode="auto">
          <a:xfrm>
            <a:off x="216000" y="372339"/>
            <a:ext cx="63061" cy="360001"/>
          </a:xfrm>
          <a:custGeom>
            <a:avLst/>
            <a:gdLst>
              <a:gd name="connsiteX0" fmla="*/ 140 w 37616"/>
              <a:gd name="connsiteY0" fmla="*/ 0 h 360001"/>
              <a:gd name="connsiteX1" fmla="*/ 37616 w 37616"/>
              <a:gd name="connsiteY1" fmla="*/ 37476 h 360001"/>
              <a:gd name="connsiteX2" fmla="*/ 37615 w 37616"/>
              <a:gd name="connsiteY2" fmla="*/ 322525 h 360001"/>
              <a:gd name="connsiteX3" fmla="*/ 139 w 37616"/>
              <a:gd name="connsiteY3" fmla="*/ 360001 h 360001"/>
              <a:gd name="connsiteX4" fmla="*/ 140 w 37616"/>
              <a:gd name="connsiteY4" fmla="*/ 360000 h 360001"/>
              <a:gd name="connsiteX5" fmla="*/ 0 w 37616"/>
              <a:gd name="connsiteY5" fmla="*/ 359942 h 360001"/>
              <a:gd name="connsiteX6" fmla="*/ 0 w 37616"/>
              <a:gd name="connsiteY6" fmla="*/ 58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16" h="360001" extrusionOk="0">
                <a:moveTo>
                  <a:pt x="140" y="0"/>
                </a:moveTo>
                <a:cubicBezTo>
                  <a:pt x="20837" y="0"/>
                  <a:pt x="37616" y="16779"/>
                  <a:pt x="37616" y="37476"/>
                </a:cubicBezTo>
                <a:cubicBezTo>
                  <a:pt x="37616" y="132492"/>
                  <a:pt x="37615" y="227509"/>
                  <a:pt x="37615" y="322525"/>
                </a:cubicBezTo>
                <a:cubicBezTo>
                  <a:pt x="37615" y="343222"/>
                  <a:pt x="20836" y="360001"/>
                  <a:pt x="139" y="360001"/>
                </a:cubicBezTo>
                <a:lnTo>
                  <a:pt x="140" y="360000"/>
                </a:lnTo>
                <a:lnTo>
                  <a:pt x="0" y="359942"/>
                </a:lnTo>
                <a:lnTo>
                  <a:pt x="0" y="58"/>
                </a:lnTo>
                <a:close/>
              </a:path>
            </a:pathLst>
          </a:cu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189">
              <a:lnSpc>
                <a:spcPct val="100000"/>
              </a:lnSpc>
              <a:spcBef>
                <a:spcPts val="0"/>
              </a:spcBef>
              <a:spcAft>
                <a:spcPts val="0"/>
              </a:spcAft>
              <a:buClrTx/>
              <a:buSzTx/>
              <a:buFontTx/>
              <a:buNone/>
              <a:defRPr/>
            </a:pPr>
            <a:endParaRPr lang="en-US" sz="1200" b="0" i="0" u="none" strike="noStrike" cap="none" spc="0">
              <a:ln>
                <a:noFill/>
              </a:ln>
              <a:solidFill>
                <a:srgbClr val="FFFFFF"/>
              </a:solidFill>
              <a:latin typeface="Century Gothic"/>
              <a:ea typeface="+mn-ea"/>
              <a:cs typeface="+mn-cs"/>
            </a:endParaRPr>
          </a:p>
        </p:txBody>
      </p:sp>
      <p:cxnSp>
        <p:nvCxnSpPr>
          <p:cNvPr id="1557207710" name="Straight Connector 3"/>
          <p:cNvCxnSpPr/>
          <p:nvPr/>
        </p:nvCxnSpPr>
        <p:spPr bwMode="auto">
          <a:xfrm>
            <a:off x="216000" y="0"/>
            <a:ext cx="0" cy="5143500"/>
          </a:xfrm>
          <a:prstGeom prst="line">
            <a:avLst/>
          </a:prstGeom>
          <a:ln w="3175">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pic>
        <p:nvPicPr>
          <p:cNvPr id="836108754" name="Graphic 6"/>
          <p:cNvPicPr>
            <a:picLocks noChangeAspect="1"/>
          </p:cNvPicPr>
          <p:nvPr/>
        </p:nvPicPr>
        <p:blipFill>
          <a:blip r:embed="rId2" cstate="screen">
            <a:lum/>
            <a:extLst>
              <a:ext uri="{28A0092B-C50C-407E-A947-70E740481C1C}">
                <a14:useLocalDpi xmlns:a14="http://schemas.microsoft.com/office/drawing/2010/main"/>
              </a:ext>
            </a:extLst>
          </a:blip>
          <a:stretch/>
        </p:blipFill>
        <p:spPr bwMode="auto">
          <a:xfrm>
            <a:off x="8149528" y="192185"/>
            <a:ext cx="778473" cy="180000"/>
          </a:xfrm>
          <a:prstGeom prst="rect">
            <a:avLst/>
          </a:prstGeom>
        </p:spPr>
      </p:pic>
      <p:sp>
        <p:nvSpPr>
          <p:cNvPr id="832431304" name="Slide Number Placeholder 5"/>
          <p:cNvSpPr>
            <a:spLocks noGrp="1"/>
          </p:cNvSpPr>
          <p:nvPr>
            <p:ph type="sldNum" sz="quarter" idx="31"/>
          </p:nvPr>
        </p:nvSpPr>
        <p:spPr bwMode="auto">
          <a:xfrm>
            <a:off x="108000" y="4819499"/>
            <a:ext cx="216000" cy="216000"/>
          </a:xfrm>
          <a:prstGeom prst="ellipse">
            <a:avLst/>
          </a:prstGeom>
          <a:solidFill>
            <a:schemeClr val="accent1"/>
          </a:solidFill>
        </p:spPr>
        <p:txBody>
          <a:bodyPr wrap="none" lIns="0" tIns="0" rIns="0" bIns="0" anchor="ctr"/>
          <a:lstStyle>
            <a:lvl1pPr algn="ctr">
              <a:defRPr sz="800">
                <a:solidFill>
                  <a:schemeClr val="bg1"/>
                </a:solidFill>
              </a:defRPr>
            </a:lvl1pPr>
          </a:lstStyle>
          <a:p>
            <a:pPr>
              <a:defRPr/>
            </a:pPr>
            <a:fld id="{241446F6-360A-484E-96BC-4852634EB77E}" type="slidenum">
              <a:rPr lang="en-US"/>
              <a:t>‹N°›</a:t>
            </a:fld>
            <a:endParaRPr lang="en-US"/>
          </a:p>
        </p:txBody>
      </p:sp>
    </p:spTree>
    <p:extLst>
      <p:ext uri="{BB962C8B-B14F-4D97-AF65-F5344CB8AC3E}">
        <p14:creationId xmlns:p14="http://schemas.microsoft.com/office/powerpoint/2010/main" val="83667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V4">
    <p:spTree>
      <p:nvGrpSpPr>
        <p:cNvPr id="1" name=""/>
        <p:cNvGrpSpPr/>
        <p:nvPr/>
      </p:nvGrpSpPr>
      <p:grpSpPr bwMode="auto">
        <a:xfrm>
          <a:off x="0" y="0"/>
          <a:ext cx="0" cy="0"/>
          <a:chOff x="0" y="0"/>
          <a:chExt cx="0" cy="0"/>
        </a:xfrm>
      </p:grpSpPr>
      <p:sp>
        <p:nvSpPr>
          <p:cNvPr id="2131552957" name="Rectangle 22"/>
          <p:cNvSpPr/>
          <p:nvPr/>
        </p:nvSpPr>
        <p:spPr bwMode="auto">
          <a:xfrm>
            <a:off x="2" y="3703500"/>
            <a:ext cx="9143999" cy="1440000"/>
          </a:xfrm>
          <a:prstGeom prst="rect">
            <a:avLst/>
          </a:prstGeom>
          <a:gradFill>
            <a:gsLst>
              <a:gs pos="0">
                <a:schemeClr val="tx1"/>
              </a:gs>
              <a:gs pos="100000">
                <a:schemeClr val="tx2"/>
              </a:gs>
            </a:gsLst>
            <a:lin ang="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342892">
              <a:lnSpc>
                <a:spcPct val="100000"/>
              </a:lnSpc>
              <a:spcBef>
                <a:spcPts val="0"/>
              </a:spcBef>
              <a:spcAft>
                <a:spcPts val="0"/>
              </a:spcAft>
              <a:buClrTx/>
              <a:buSzTx/>
              <a:buFontTx/>
              <a:buNone/>
              <a:defRPr/>
            </a:pPr>
            <a:endParaRPr lang="en-US" sz="1350" b="0" i="0" u="none" strike="noStrike" cap="none" spc="0">
              <a:ln>
                <a:noFill/>
              </a:ln>
              <a:solidFill>
                <a:srgbClr val="FFFFFF"/>
              </a:solidFill>
              <a:latin typeface="Century Gothic"/>
              <a:ea typeface="+mn-ea"/>
              <a:cs typeface="+mn-cs"/>
            </a:endParaRPr>
          </a:p>
        </p:txBody>
      </p:sp>
      <p:cxnSp>
        <p:nvCxnSpPr>
          <p:cNvPr id="373939461" name="Straight Connector 3"/>
          <p:cNvCxnSpPr/>
          <p:nvPr/>
        </p:nvCxnSpPr>
        <p:spPr bwMode="auto">
          <a:xfrm>
            <a:off x="216000" y="0"/>
            <a:ext cx="0" cy="5143500"/>
          </a:xfrm>
          <a:prstGeom prst="line">
            <a:avLst/>
          </a:prstGeom>
          <a:ln w="3175">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sp>
        <p:nvSpPr>
          <p:cNvPr id="1467194876" name="Freeform 9"/>
          <p:cNvSpPr/>
          <p:nvPr/>
        </p:nvSpPr>
        <p:spPr bwMode="auto">
          <a:xfrm>
            <a:off x="216000" y="372339"/>
            <a:ext cx="63061" cy="360001"/>
          </a:xfrm>
          <a:custGeom>
            <a:avLst/>
            <a:gdLst>
              <a:gd name="connsiteX0" fmla="*/ 140 w 37616"/>
              <a:gd name="connsiteY0" fmla="*/ 0 h 360001"/>
              <a:gd name="connsiteX1" fmla="*/ 37616 w 37616"/>
              <a:gd name="connsiteY1" fmla="*/ 37476 h 360001"/>
              <a:gd name="connsiteX2" fmla="*/ 37615 w 37616"/>
              <a:gd name="connsiteY2" fmla="*/ 322525 h 360001"/>
              <a:gd name="connsiteX3" fmla="*/ 139 w 37616"/>
              <a:gd name="connsiteY3" fmla="*/ 360001 h 360001"/>
              <a:gd name="connsiteX4" fmla="*/ 140 w 37616"/>
              <a:gd name="connsiteY4" fmla="*/ 360000 h 360001"/>
              <a:gd name="connsiteX5" fmla="*/ 0 w 37616"/>
              <a:gd name="connsiteY5" fmla="*/ 359942 h 360001"/>
              <a:gd name="connsiteX6" fmla="*/ 0 w 37616"/>
              <a:gd name="connsiteY6" fmla="*/ 58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16" h="360001" extrusionOk="0">
                <a:moveTo>
                  <a:pt x="140" y="0"/>
                </a:moveTo>
                <a:cubicBezTo>
                  <a:pt x="20837" y="0"/>
                  <a:pt x="37616" y="16779"/>
                  <a:pt x="37616" y="37476"/>
                </a:cubicBezTo>
                <a:cubicBezTo>
                  <a:pt x="37616" y="132492"/>
                  <a:pt x="37615" y="227509"/>
                  <a:pt x="37615" y="322525"/>
                </a:cubicBezTo>
                <a:cubicBezTo>
                  <a:pt x="37615" y="343222"/>
                  <a:pt x="20836" y="360001"/>
                  <a:pt x="139" y="360001"/>
                </a:cubicBezTo>
                <a:lnTo>
                  <a:pt x="140" y="360000"/>
                </a:lnTo>
                <a:lnTo>
                  <a:pt x="0" y="359942"/>
                </a:lnTo>
                <a:lnTo>
                  <a:pt x="0" y="58"/>
                </a:lnTo>
                <a:close/>
              </a:path>
            </a:pathLst>
          </a:cu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189">
              <a:lnSpc>
                <a:spcPct val="100000"/>
              </a:lnSpc>
              <a:spcBef>
                <a:spcPts val="0"/>
              </a:spcBef>
              <a:spcAft>
                <a:spcPts val="0"/>
              </a:spcAft>
              <a:buClrTx/>
              <a:buSzTx/>
              <a:buFontTx/>
              <a:buNone/>
              <a:defRPr/>
            </a:pPr>
            <a:endParaRPr lang="en-US" sz="1200" b="0" i="0" u="none" strike="noStrike" cap="none" spc="0">
              <a:ln>
                <a:noFill/>
              </a:ln>
              <a:solidFill>
                <a:srgbClr val="FFFFFF"/>
              </a:solidFill>
              <a:latin typeface="Century Gothic"/>
              <a:ea typeface="+mn-ea"/>
              <a:cs typeface="+mn-cs"/>
            </a:endParaRPr>
          </a:p>
        </p:txBody>
      </p:sp>
      <p:sp>
        <p:nvSpPr>
          <p:cNvPr id="581859594" name="Title 14"/>
          <p:cNvSpPr>
            <a:spLocks noGrp="1"/>
          </p:cNvSpPr>
          <p:nvPr>
            <p:ph type="title" hasCustomPrompt="1"/>
          </p:nvPr>
        </p:nvSpPr>
        <p:spPr bwMode="auto">
          <a:xfrm>
            <a:off x="522002" y="367672"/>
            <a:ext cx="8100000" cy="369332"/>
          </a:xfrm>
          <a:prstGeom prst="rect">
            <a:avLst/>
          </a:prstGeom>
        </p:spPr>
        <p:txBody>
          <a:bodyPr lIns="0" tIns="0" rIns="0" bIns="0" anchor="t">
            <a:noAutofit/>
          </a:bodyPr>
          <a:lstStyle>
            <a:lvl1pPr algn="l" defTabSz="685783">
              <a:lnSpc>
                <a:spcPct val="100000"/>
              </a:lnSpc>
              <a:spcBef>
                <a:spcPts val="0"/>
              </a:spcBef>
              <a:buNone/>
              <a:defRPr lang="en-GB" sz="2400" b="1">
                <a:solidFill>
                  <a:schemeClr val="tx2">
                    <a:lumMod val="50000"/>
                  </a:schemeClr>
                </a:solidFill>
                <a:latin typeface="+mj-lt"/>
                <a:ea typeface="+mj-ea"/>
                <a:cs typeface="+mj-cs"/>
              </a:defRPr>
            </a:lvl1pPr>
          </a:lstStyle>
          <a:p>
            <a:pPr>
              <a:defRPr/>
            </a:pPr>
            <a:r>
              <a:rPr lang="en-US" dirty="0"/>
              <a:t>This is the slide title</a:t>
            </a:r>
            <a:endParaRPr dirty="0"/>
          </a:p>
        </p:txBody>
      </p:sp>
      <p:sp>
        <p:nvSpPr>
          <p:cNvPr id="878293150" name="Text Placeholder 16"/>
          <p:cNvSpPr>
            <a:spLocks noGrp="1"/>
          </p:cNvSpPr>
          <p:nvPr>
            <p:ph type="body" sz="quarter" idx="18" hasCustomPrompt="1"/>
          </p:nvPr>
        </p:nvSpPr>
        <p:spPr bwMode="auto">
          <a:xfrm>
            <a:off x="1022355" y="1339215"/>
            <a:ext cx="2162800" cy="184666"/>
          </a:xfrm>
          <a:prstGeom prst="rect">
            <a:avLst/>
          </a:prstGeom>
        </p:spPr>
        <p:txBody>
          <a:bodyPr wrap="square" lIns="0" tIns="0" rIns="0" bIns="0" anchor="ctr">
            <a:noAutofit/>
          </a:bodyPr>
          <a:lstStyle>
            <a:lvl1pPr marL="0" indent="0">
              <a:lnSpc>
                <a:spcPct val="100000"/>
              </a:lnSpc>
              <a:spcBef>
                <a:spcPts val="0"/>
              </a:spcBef>
              <a:buNone/>
              <a:defRPr sz="1200" b="1" i="0" cap="all" spc="0">
                <a:solidFill>
                  <a:schemeClr val="bg2"/>
                </a:solidFill>
                <a:latin typeface="+mn-lt"/>
              </a:defRPr>
            </a:lvl1pPr>
          </a:lstStyle>
          <a:p>
            <a:pPr lvl="0">
              <a:defRPr/>
            </a:pPr>
            <a:r>
              <a:rPr lang="en-US" dirty="0"/>
              <a:t>Insert text</a:t>
            </a:r>
            <a:endParaRPr dirty="0"/>
          </a:p>
        </p:txBody>
      </p:sp>
      <p:sp>
        <p:nvSpPr>
          <p:cNvPr id="1131274002" name="Text Placeholder 16"/>
          <p:cNvSpPr>
            <a:spLocks noGrp="1"/>
          </p:cNvSpPr>
          <p:nvPr>
            <p:ph type="body" sz="quarter" idx="17" hasCustomPrompt="1"/>
          </p:nvPr>
        </p:nvSpPr>
        <p:spPr bwMode="auto">
          <a:xfrm>
            <a:off x="545796" y="1704037"/>
            <a:ext cx="2639362" cy="1707510"/>
          </a:xfrm>
          <a:prstGeom prst="rect">
            <a:avLst/>
          </a:prstGeom>
        </p:spPr>
        <p:txBody>
          <a:bodyPr lIns="0" tIns="0" rIns="0" bIns="0">
            <a:noAutofit/>
          </a:bodyPr>
          <a:lstStyle>
            <a:lvl1pPr>
              <a:lnSpc>
                <a:spcPct val="100000"/>
              </a:lnSpc>
              <a:spcBef>
                <a:spcPts val="0"/>
              </a:spcBef>
              <a:spcAft>
                <a:spcPts val="300"/>
              </a:spcAft>
              <a:buClr>
                <a:schemeClr val="bg2"/>
              </a:buClr>
              <a:defRPr sz="900">
                <a:solidFill>
                  <a:schemeClr val="tx2">
                    <a:lumMod val="50000"/>
                  </a:schemeClr>
                </a:solidFill>
                <a:latin typeface="+mn-lt"/>
              </a:defRPr>
            </a:lvl1pPr>
            <a:lvl2pPr marL="345591" indent="-171446">
              <a:lnSpc>
                <a:spcPct val="100000"/>
              </a:lnSpc>
              <a:spcBef>
                <a:spcPts val="0"/>
              </a:spcBef>
              <a:spcAft>
                <a:spcPts val="300"/>
              </a:spcAft>
              <a:buClr>
                <a:schemeClr val="bg2"/>
              </a:buClr>
              <a:buFont typeface="Century Gothic"/>
              <a:buChar char="–"/>
              <a:defRPr sz="900">
                <a:solidFill>
                  <a:schemeClr val="tx2">
                    <a:lumMod val="50000"/>
                  </a:schemeClr>
                </a:solidFill>
                <a:latin typeface="+mn-lt"/>
              </a:defRPr>
            </a:lvl2pPr>
            <a:lvl3pPr marL="518387" indent="-171446">
              <a:lnSpc>
                <a:spcPct val="100000"/>
              </a:lnSpc>
              <a:spcBef>
                <a:spcPts val="0"/>
              </a:spcBef>
              <a:spcAft>
                <a:spcPts val="300"/>
              </a:spcAft>
              <a:buClr>
                <a:schemeClr val="bg2"/>
              </a:buClr>
              <a:buFont typeface="Wingdings"/>
              <a:buChar char="§"/>
              <a:defRPr sz="900">
                <a:solidFill>
                  <a:schemeClr val="tx2">
                    <a:lumMod val="50000"/>
                  </a:schemeClr>
                </a:solidFill>
                <a:latin typeface="+mn-lt"/>
              </a:defRPr>
            </a:lvl3pPr>
            <a:lvl4pPr marL="1028675" indent="0">
              <a:spcAft>
                <a:spcPts val="300"/>
              </a:spcAft>
              <a:buNone/>
              <a:defRPr>
                <a:latin typeface="+mj-lt"/>
              </a:defRPr>
            </a:lvl4pPr>
            <a:lvl5pPr>
              <a:defRPr>
                <a:latin typeface="+mj-lt"/>
              </a:defRPr>
            </a:lvl5pPr>
          </a:lstStyle>
          <a:p>
            <a:pPr lvl="0">
              <a:defRPr/>
            </a:pPr>
            <a:r>
              <a:rPr lang="en-US" dirty="0"/>
              <a:t>First level</a:t>
            </a:r>
            <a:endParaRPr dirty="0"/>
          </a:p>
          <a:p>
            <a:pPr lvl="1">
              <a:defRPr/>
            </a:pPr>
            <a:r>
              <a:rPr lang="en-US" dirty="0"/>
              <a:t>Second level</a:t>
            </a:r>
            <a:endParaRPr dirty="0"/>
          </a:p>
          <a:p>
            <a:pPr lvl="2">
              <a:defRPr/>
            </a:pPr>
            <a:r>
              <a:rPr lang="en-US" dirty="0"/>
              <a:t>Third level</a:t>
            </a:r>
            <a:endParaRPr dirty="0"/>
          </a:p>
        </p:txBody>
      </p:sp>
      <p:sp>
        <p:nvSpPr>
          <p:cNvPr id="1790069473" name="Text Placeholder 16"/>
          <p:cNvSpPr>
            <a:spLocks noGrp="1"/>
          </p:cNvSpPr>
          <p:nvPr>
            <p:ph type="body" sz="quarter" idx="27" hasCustomPrompt="1"/>
          </p:nvPr>
        </p:nvSpPr>
        <p:spPr bwMode="auto">
          <a:xfrm>
            <a:off x="519118" y="1255334"/>
            <a:ext cx="360000" cy="360000"/>
          </a:xfrm>
          <a:prstGeom prst="ellipse">
            <a:avLst/>
          </a:prstGeom>
          <a:solidFill>
            <a:schemeClr val="bg2"/>
          </a:solidFill>
        </p:spPr>
        <p:txBody>
          <a:bodyPr wrap="square" lIns="0" tIns="0" rIns="0" bIns="0" anchor="ctr">
            <a:noAutofit/>
          </a:bodyPr>
          <a:lstStyle>
            <a:lvl1pPr marL="0" indent="0" algn="ctr">
              <a:lnSpc>
                <a:spcPct val="100000"/>
              </a:lnSpc>
              <a:spcBef>
                <a:spcPts val="0"/>
              </a:spcBef>
              <a:buNone/>
              <a:defRPr sz="400" b="1" i="0" cap="all" spc="0">
                <a:solidFill>
                  <a:srgbClr val="33A0DA"/>
                </a:solidFill>
                <a:latin typeface="+mj-lt"/>
              </a:defRPr>
            </a:lvl1pPr>
          </a:lstStyle>
          <a:p>
            <a:pPr lvl="0">
              <a:defRPr/>
            </a:pPr>
            <a:r>
              <a:rPr lang="en-US"/>
              <a:t> </a:t>
            </a:r>
            <a:endParaRPr/>
          </a:p>
        </p:txBody>
      </p:sp>
      <p:sp>
        <p:nvSpPr>
          <p:cNvPr id="843150834" name="Picture Placeholder 33"/>
          <p:cNvSpPr>
            <a:spLocks noGrp="1"/>
          </p:cNvSpPr>
          <p:nvPr>
            <p:ph type="pic" sz="quarter" idx="16" hasCustomPrompt="1"/>
          </p:nvPr>
        </p:nvSpPr>
        <p:spPr bwMode="auto">
          <a:xfrm>
            <a:off x="604561" y="1344745"/>
            <a:ext cx="181178" cy="181178"/>
          </a:xfrm>
          <a:prstGeom prst="rect">
            <a:avLst/>
          </a:prstGeom>
          <a:noFill/>
        </p:spPr>
        <p:txBody>
          <a:bodyPr lIns="0" tIns="0" rIns="0" bIns="0" anchor="ctr">
            <a:noAutofit/>
          </a:bodyPr>
          <a:lstStyle>
            <a:lvl1pPr marL="0" indent="0" algn="ctr">
              <a:lnSpc>
                <a:spcPct val="100000"/>
              </a:lnSpc>
              <a:spcBef>
                <a:spcPts val="0"/>
              </a:spcBef>
              <a:buNone/>
              <a:defRPr sz="600">
                <a:solidFill>
                  <a:schemeClr val="bg1"/>
                </a:solidFill>
              </a:defRPr>
            </a:lvl1pPr>
          </a:lstStyle>
          <a:p>
            <a:pPr>
              <a:defRPr/>
            </a:pPr>
            <a:r>
              <a:rPr lang="en-US"/>
              <a:t>Inser icon</a:t>
            </a:r>
            <a:endParaRPr/>
          </a:p>
        </p:txBody>
      </p:sp>
      <p:sp>
        <p:nvSpPr>
          <p:cNvPr id="1090756474" name="Text Placeholder 16"/>
          <p:cNvSpPr>
            <a:spLocks noGrp="1"/>
          </p:cNvSpPr>
          <p:nvPr>
            <p:ph type="body" sz="quarter" idx="19" hasCustomPrompt="1"/>
          </p:nvPr>
        </p:nvSpPr>
        <p:spPr bwMode="auto">
          <a:xfrm>
            <a:off x="4202178" y="1346910"/>
            <a:ext cx="2162800" cy="184666"/>
          </a:xfrm>
          <a:prstGeom prst="rect">
            <a:avLst/>
          </a:prstGeom>
        </p:spPr>
        <p:txBody>
          <a:bodyPr wrap="square" lIns="0" tIns="0" rIns="0" bIns="0" anchor="ctr">
            <a:noAutofit/>
          </a:bodyPr>
          <a:lstStyle>
            <a:lvl1pPr marL="0" indent="0">
              <a:lnSpc>
                <a:spcPct val="100000"/>
              </a:lnSpc>
              <a:spcBef>
                <a:spcPts val="0"/>
              </a:spcBef>
              <a:buNone/>
              <a:defRPr sz="1200" b="1" i="0" cap="all" spc="0">
                <a:solidFill>
                  <a:schemeClr val="accent1"/>
                </a:solidFill>
                <a:latin typeface="+mn-lt"/>
              </a:defRPr>
            </a:lvl1pPr>
          </a:lstStyle>
          <a:p>
            <a:pPr lvl="0">
              <a:defRPr/>
            </a:pPr>
            <a:r>
              <a:rPr lang="en-US"/>
              <a:t>Insert text</a:t>
            </a:r>
            <a:endParaRPr/>
          </a:p>
        </p:txBody>
      </p:sp>
      <p:sp>
        <p:nvSpPr>
          <p:cNvPr id="1590210568" name="Text Placeholder 16"/>
          <p:cNvSpPr>
            <a:spLocks noGrp="1"/>
          </p:cNvSpPr>
          <p:nvPr>
            <p:ph type="body" sz="quarter" idx="28" hasCustomPrompt="1"/>
          </p:nvPr>
        </p:nvSpPr>
        <p:spPr bwMode="auto">
          <a:xfrm>
            <a:off x="3698947" y="1255334"/>
            <a:ext cx="360000" cy="360000"/>
          </a:xfrm>
          <a:prstGeom prst="ellipse">
            <a:avLst/>
          </a:prstGeom>
          <a:solidFill>
            <a:schemeClr val="accent1"/>
          </a:solidFill>
        </p:spPr>
        <p:txBody>
          <a:bodyPr wrap="square" lIns="0" tIns="0" rIns="0" bIns="0" anchor="ctr">
            <a:noAutofit/>
          </a:bodyPr>
          <a:lstStyle>
            <a:lvl1pPr marL="0" indent="0" algn="ctr">
              <a:lnSpc>
                <a:spcPct val="100000"/>
              </a:lnSpc>
              <a:spcBef>
                <a:spcPts val="0"/>
              </a:spcBef>
              <a:buNone/>
              <a:defRPr sz="400" b="1" i="0" cap="all" spc="0">
                <a:solidFill>
                  <a:srgbClr val="33A0DA"/>
                </a:solidFill>
                <a:latin typeface="+mj-lt"/>
              </a:defRPr>
            </a:lvl1pPr>
          </a:lstStyle>
          <a:p>
            <a:pPr lvl="0">
              <a:defRPr/>
            </a:pPr>
            <a:r>
              <a:rPr lang="en-US"/>
              <a:t> </a:t>
            </a:r>
            <a:endParaRPr/>
          </a:p>
        </p:txBody>
      </p:sp>
      <p:sp>
        <p:nvSpPr>
          <p:cNvPr id="425760291" name="Picture Placeholder 33"/>
          <p:cNvSpPr>
            <a:spLocks noGrp="1"/>
          </p:cNvSpPr>
          <p:nvPr>
            <p:ph type="pic" sz="quarter" idx="29" hasCustomPrompt="1"/>
          </p:nvPr>
        </p:nvSpPr>
        <p:spPr bwMode="auto">
          <a:xfrm>
            <a:off x="3788947" y="1345334"/>
            <a:ext cx="180000" cy="180000"/>
          </a:xfrm>
          <a:prstGeom prst="rect">
            <a:avLst/>
          </a:prstGeom>
          <a:noFill/>
        </p:spPr>
        <p:txBody>
          <a:bodyPr lIns="0" tIns="0" rIns="0" bIns="0" anchor="ctr">
            <a:noAutofit/>
          </a:bodyPr>
          <a:lstStyle>
            <a:lvl1pPr marL="0" indent="0" algn="ctr">
              <a:lnSpc>
                <a:spcPct val="100000"/>
              </a:lnSpc>
              <a:spcBef>
                <a:spcPts val="0"/>
              </a:spcBef>
              <a:buNone/>
              <a:defRPr sz="600">
                <a:solidFill>
                  <a:schemeClr val="bg1"/>
                </a:solidFill>
              </a:defRPr>
            </a:lvl1pPr>
          </a:lstStyle>
          <a:p>
            <a:pPr>
              <a:defRPr/>
            </a:pPr>
            <a:r>
              <a:rPr lang="en-US" dirty="0" err="1"/>
              <a:t>Inser</a:t>
            </a:r>
            <a:r>
              <a:rPr lang="en-US" dirty="0"/>
              <a:t> icon</a:t>
            </a:r>
            <a:endParaRPr dirty="0"/>
          </a:p>
        </p:txBody>
      </p:sp>
      <p:sp>
        <p:nvSpPr>
          <p:cNvPr id="662650244" name="Picture Placeholder 33"/>
          <p:cNvSpPr>
            <a:spLocks noGrp="1"/>
          </p:cNvSpPr>
          <p:nvPr>
            <p:ph type="pic" sz="quarter" idx="10" hasCustomPrompt="1"/>
          </p:nvPr>
        </p:nvSpPr>
        <p:spPr bwMode="auto">
          <a:xfrm>
            <a:off x="6678000" y="1255335"/>
            <a:ext cx="1944000" cy="2156213"/>
          </a:xfrm>
          <a:prstGeom prst="roundRect">
            <a:avLst>
              <a:gd name="adj" fmla="val 6940"/>
            </a:avLst>
          </a:prstGeom>
          <a:solidFill>
            <a:schemeClr val="bg2">
              <a:lumMod val="20000"/>
              <a:lumOff val="80000"/>
            </a:schemeClr>
          </a:solidFill>
        </p:spPr>
        <p:txBody>
          <a:bodyPr lIns="0" tIns="0" rIns="0" bIns="0" anchor="ctr"/>
          <a:lstStyle>
            <a:lvl1pPr marL="0" indent="0" algn="ctr">
              <a:buNone/>
              <a:defRPr sz="1400">
                <a:solidFill>
                  <a:schemeClr val="tx2">
                    <a:lumMod val="50000"/>
                  </a:schemeClr>
                </a:solidFill>
              </a:defRPr>
            </a:lvl1pPr>
          </a:lstStyle>
          <a:p>
            <a:pPr>
              <a:defRPr/>
            </a:pPr>
            <a:r>
              <a:rPr lang="en-US"/>
              <a:t>Insert image</a:t>
            </a:r>
            <a:endParaRPr/>
          </a:p>
        </p:txBody>
      </p:sp>
      <p:sp>
        <p:nvSpPr>
          <p:cNvPr id="1318180109" name="Text Placeholder 16"/>
          <p:cNvSpPr>
            <a:spLocks noGrp="1"/>
          </p:cNvSpPr>
          <p:nvPr>
            <p:ph type="body" sz="quarter" idx="24" hasCustomPrompt="1"/>
          </p:nvPr>
        </p:nvSpPr>
        <p:spPr bwMode="auto">
          <a:xfrm>
            <a:off x="521998" y="3902769"/>
            <a:ext cx="8100002" cy="737812"/>
          </a:xfrm>
          <a:prstGeom prst="rect">
            <a:avLst/>
          </a:prstGeom>
        </p:spPr>
        <p:txBody>
          <a:bodyPr lIns="0" tIns="0" rIns="0" bIns="0" anchor="ctr">
            <a:noAutofit/>
          </a:bodyPr>
          <a:lstStyle>
            <a:lvl1pPr marL="0" indent="0">
              <a:lnSpc>
                <a:spcPct val="100000"/>
              </a:lnSpc>
              <a:spcBef>
                <a:spcPts val="0"/>
              </a:spcBef>
              <a:spcAft>
                <a:spcPts val="300"/>
              </a:spcAft>
              <a:buClr>
                <a:schemeClr val="bg1"/>
              </a:buClr>
              <a:buNone/>
              <a:defRPr sz="900">
                <a:solidFill>
                  <a:schemeClr val="bg1"/>
                </a:solidFill>
                <a:latin typeface="+mj-lt"/>
              </a:defRPr>
            </a:lvl1pPr>
            <a:lvl2pPr marL="345591" indent="-171446">
              <a:lnSpc>
                <a:spcPct val="100000"/>
              </a:lnSpc>
              <a:spcBef>
                <a:spcPts val="0"/>
              </a:spcBef>
              <a:spcAft>
                <a:spcPts val="300"/>
              </a:spcAft>
              <a:buClr>
                <a:schemeClr val="bg1"/>
              </a:buClr>
              <a:buFont typeface="Century Gothic"/>
              <a:buChar char="–"/>
              <a:defRPr sz="900">
                <a:solidFill>
                  <a:schemeClr val="bg1"/>
                </a:solidFill>
                <a:latin typeface="+mj-lt"/>
              </a:defRPr>
            </a:lvl2pPr>
            <a:lvl3pPr marL="518387" indent="-171446">
              <a:lnSpc>
                <a:spcPct val="100000"/>
              </a:lnSpc>
              <a:spcBef>
                <a:spcPts val="0"/>
              </a:spcBef>
              <a:spcAft>
                <a:spcPts val="300"/>
              </a:spcAft>
              <a:buClr>
                <a:schemeClr val="bg1"/>
              </a:buClr>
              <a:buFont typeface="Wingdings"/>
              <a:buChar char="§"/>
              <a:defRPr sz="800">
                <a:solidFill>
                  <a:schemeClr val="bg1"/>
                </a:solidFill>
                <a:latin typeface="+mj-lt"/>
              </a:defRPr>
            </a:lvl3pPr>
            <a:lvl4pPr marL="1028675" indent="0">
              <a:spcAft>
                <a:spcPts val="300"/>
              </a:spcAft>
              <a:buNone/>
              <a:defRPr>
                <a:latin typeface="+mj-lt"/>
              </a:defRPr>
            </a:lvl4pPr>
            <a:lvl5pPr>
              <a:defRPr>
                <a:latin typeface="+mj-lt"/>
              </a:defRPr>
            </a:lvl5pPr>
          </a:lstStyle>
          <a:p>
            <a:pPr lvl="0">
              <a:defRPr/>
            </a:pPr>
            <a:r>
              <a:rPr lang="en-US" dirty="0"/>
              <a:t>Insert text</a:t>
            </a:r>
            <a:endParaRPr dirty="0"/>
          </a:p>
        </p:txBody>
      </p:sp>
      <p:sp>
        <p:nvSpPr>
          <p:cNvPr id="1246899233" name="Text Placeholder 16"/>
          <p:cNvSpPr>
            <a:spLocks noGrp="1"/>
          </p:cNvSpPr>
          <p:nvPr>
            <p:ph type="body" sz="quarter" idx="22" hasCustomPrompt="1"/>
          </p:nvPr>
        </p:nvSpPr>
        <p:spPr bwMode="auto">
          <a:xfrm>
            <a:off x="3725616" y="1704037"/>
            <a:ext cx="2639362" cy="1707510"/>
          </a:xfrm>
          <a:prstGeom prst="rect">
            <a:avLst/>
          </a:prstGeom>
        </p:spPr>
        <p:txBody>
          <a:bodyPr lIns="0" tIns="0" rIns="0" bIns="0">
            <a:noAutofit/>
          </a:bodyPr>
          <a:lstStyle>
            <a:lvl1pPr>
              <a:lnSpc>
                <a:spcPct val="100000"/>
              </a:lnSpc>
              <a:spcBef>
                <a:spcPts val="0"/>
              </a:spcBef>
              <a:spcAft>
                <a:spcPts val="300"/>
              </a:spcAft>
              <a:buClr>
                <a:schemeClr val="accent1"/>
              </a:buClr>
              <a:defRPr sz="900">
                <a:solidFill>
                  <a:schemeClr val="tx2">
                    <a:lumMod val="50000"/>
                  </a:schemeClr>
                </a:solidFill>
                <a:latin typeface="+mn-lt"/>
              </a:defRPr>
            </a:lvl1pPr>
            <a:lvl2pPr marL="345591" indent="-171446">
              <a:lnSpc>
                <a:spcPct val="100000"/>
              </a:lnSpc>
              <a:spcBef>
                <a:spcPts val="0"/>
              </a:spcBef>
              <a:spcAft>
                <a:spcPts val="300"/>
              </a:spcAft>
              <a:buClr>
                <a:schemeClr val="accent1"/>
              </a:buClr>
              <a:buFont typeface="Century Gothic"/>
              <a:buChar char="–"/>
              <a:defRPr sz="900">
                <a:solidFill>
                  <a:schemeClr val="tx2">
                    <a:lumMod val="50000"/>
                  </a:schemeClr>
                </a:solidFill>
                <a:latin typeface="+mn-lt"/>
              </a:defRPr>
            </a:lvl2pPr>
            <a:lvl3pPr marL="518387" indent="-171446">
              <a:lnSpc>
                <a:spcPct val="100000"/>
              </a:lnSpc>
              <a:spcBef>
                <a:spcPts val="0"/>
              </a:spcBef>
              <a:spcAft>
                <a:spcPts val="300"/>
              </a:spcAft>
              <a:buClr>
                <a:schemeClr val="accent1"/>
              </a:buClr>
              <a:buFont typeface="Wingdings"/>
              <a:buChar char="§"/>
              <a:defRPr sz="900">
                <a:solidFill>
                  <a:schemeClr val="tx2">
                    <a:lumMod val="50000"/>
                  </a:schemeClr>
                </a:solidFill>
                <a:latin typeface="+mn-lt"/>
              </a:defRPr>
            </a:lvl3pPr>
            <a:lvl4pPr marL="1028675" indent="0">
              <a:spcAft>
                <a:spcPts val="300"/>
              </a:spcAft>
              <a:buNone/>
              <a:defRPr>
                <a:latin typeface="+mj-lt"/>
              </a:defRPr>
            </a:lvl4pPr>
            <a:lvl5pPr>
              <a:defRPr>
                <a:latin typeface="+mj-lt"/>
              </a:defRPr>
            </a:lvl5pPr>
          </a:lstStyle>
          <a:p>
            <a:pPr lvl="0">
              <a:defRPr/>
            </a:pPr>
            <a:r>
              <a:rPr lang="en-US" dirty="0"/>
              <a:t>First level</a:t>
            </a:r>
            <a:endParaRPr dirty="0"/>
          </a:p>
          <a:p>
            <a:pPr lvl="1">
              <a:defRPr/>
            </a:pPr>
            <a:r>
              <a:rPr lang="en-US" dirty="0"/>
              <a:t>Second level</a:t>
            </a:r>
            <a:endParaRPr dirty="0"/>
          </a:p>
          <a:p>
            <a:pPr lvl="2">
              <a:defRPr/>
            </a:pPr>
            <a:r>
              <a:rPr lang="en-US" dirty="0"/>
              <a:t>Third level</a:t>
            </a:r>
            <a:endParaRPr dirty="0"/>
          </a:p>
        </p:txBody>
      </p:sp>
      <p:pic>
        <p:nvPicPr>
          <p:cNvPr id="1088516631" name="Graphic 6"/>
          <p:cNvPicPr>
            <a:picLocks noChangeAspect="1"/>
          </p:cNvPicPr>
          <p:nvPr/>
        </p:nvPicPr>
        <p:blipFill>
          <a:blip r:embed="rId2" cstate="screen">
            <a:lum/>
            <a:extLst>
              <a:ext uri="{28A0092B-C50C-407E-A947-70E740481C1C}">
                <a14:useLocalDpi xmlns:a14="http://schemas.microsoft.com/office/drawing/2010/main"/>
              </a:ext>
            </a:extLst>
          </a:blip>
          <a:stretch/>
        </p:blipFill>
        <p:spPr bwMode="auto">
          <a:xfrm>
            <a:off x="8149528" y="192185"/>
            <a:ext cx="778473" cy="180000"/>
          </a:xfrm>
          <a:prstGeom prst="rect">
            <a:avLst/>
          </a:prstGeom>
        </p:spPr>
      </p:pic>
      <p:sp>
        <p:nvSpPr>
          <p:cNvPr id="1229868621" name="Footer Placeholder 4"/>
          <p:cNvSpPr>
            <a:spLocks noGrp="1"/>
          </p:cNvSpPr>
          <p:nvPr>
            <p:ph type="ftr" sz="quarter" idx="30"/>
          </p:nvPr>
        </p:nvSpPr>
        <p:spPr bwMode="auto">
          <a:xfrm>
            <a:off x="521998" y="4873638"/>
            <a:ext cx="8100002" cy="107722"/>
          </a:xfrm>
          <a:prstGeom prst="rect">
            <a:avLst/>
          </a:prstGeom>
        </p:spPr>
        <p:txBody>
          <a:bodyPr lIns="0" tIns="0" rIns="0" bIns="0" anchor="ctr">
            <a:noAutofit/>
          </a:bodyPr>
          <a:lstStyle>
            <a:lvl1pPr>
              <a:defRPr sz="700" i="1">
                <a:solidFill>
                  <a:schemeClr val="bg1"/>
                </a:solidFill>
              </a:defRPr>
            </a:lvl1pPr>
          </a:lstStyle>
          <a:p>
            <a:pPr>
              <a:defRPr/>
            </a:pPr>
            <a:r>
              <a:rPr lang="en-US" dirty="0"/>
              <a:t>Classification : Public</a:t>
            </a:r>
          </a:p>
        </p:txBody>
      </p:sp>
      <p:sp>
        <p:nvSpPr>
          <p:cNvPr id="291457379" name="Slide Number Placeholder 5"/>
          <p:cNvSpPr>
            <a:spLocks noGrp="1"/>
          </p:cNvSpPr>
          <p:nvPr>
            <p:ph type="sldNum" sz="quarter" idx="31"/>
          </p:nvPr>
        </p:nvSpPr>
        <p:spPr bwMode="auto">
          <a:xfrm>
            <a:off x="108000" y="4819499"/>
            <a:ext cx="216000" cy="216000"/>
          </a:xfrm>
          <a:prstGeom prst="ellipse">
            <a:avLst/>
          </a:prstGeom>
          <a:solidFill>
            <a:schemeClr val="accent1"/>
          </a:solidFill>
        </p:spPr>
        <p:txBody>
          <a:bodyPr wrap="none" lIns="0" tIns="0" rIns="0" bIns="0" anchor="ctr"/>
          <a:lstStyle>
            <a:lvl1pPr algn="ctr">
              <a:defRPr sz="800">
                <a:solidFill>
                  <a:schemeClr val="bg1"/>
                </a:solidFill>
              </a:defRPr>
            </a:lvl1pPr>
          </a:lstStyle>
          <a:p>
            <a:pPr>
              <a:defRPr/>
            </a:pPr>
            <a:fld id="{241446F6-360A-484E-96BC-4852634EB77E}" type="slidenum">
              <a:rPr lang="en-US"/>
              <a:t>‹N°›</a:t>
            </a:fld>
            <a:endParaRPr lang="en-US"/>
          </a:p>
        </p:txBody>
      </p:sp>
      <p:sp>
        <p:nvSpPr>
          <p:cNvPr id="1574431987" name="Text Placeholder 65"/>
          <p:cNvSpPr>
            <a:spLocks noGrp="1"/>
          </p:cNvSpPr>
          <p:nvPr>
            <p:ph type="body" sz="quarter" idx="40" hasCustomPrompt="1"/>
          </p:nvPr>
        </p:nvSpPr>
        <p:spPr bwMode="auto">
          <a:xfrm>
            <a:off x="3440251" y="1255334"/>
            <a:ext cx="3600" cy="2160000"/>
          </a:xfrm>
          <a:prstGeom prst="rect">
            <a:avLst/>
          </a:prstGeom>
          <a:solidFill>
            <a:schemeClr val="bg1">
              <a:lumMod val="95000"/>
            </a:schemeClr>
          </a:solidFill>
        </p:spPr>
        <p:txBody>
          <a:bodyPr lIns="0" tIns="0" rIns="0" bIns="0"/>
          <a:lstStyle>
            <a:lvl1pPr marL="0" indent="0">
              <a:lnSpc>
                <a:spcPct val="100000"/>
              </a:lnSpc>
              <a:spcBef>
                <a:spcPts val="0"/>
              </a:spcBef>
              <a:buNone/>
              <a:defRPr sz="100"/>
            </a:lvl1pPr>
          </a:lstStyle>
          <a:p>
            <a:pPr lvl="0">
              <a:defRPr/>
            </a:pPr>
            <a:r>
              <a:rPr lang="en-US"/>
              <a:t> </a:t>
            </a:r>
            <a:endParaRPr/>
          </a:p>
        </p:txBody>
      </p:sp>
      <p:sp>
        <p:nvSpPr>
          <p:cNvPr id="2" name="Picture Placeholder 33">
            <a:extLst>
              <a:ext uri="{FF2B5EF4-FFF2-40B4-BE49-F238E27FC236}">
                <a16:creationId xmlns:a16="http://schemas.microsoft.com/office/drawing/2014/main" id="{5B480953-DF99-A32C-094E-1C683DF2B940}"/>
              </a:ext>
            </a:extLst>
          </p:cNvPr>
          <p:cNvSpPr>
            <a:spLocks noGrp="1"/>
          </p:cNvSpPr>
          <p:nvPr>
            <p:ph type="pic" sz="quarter" idx="41" hasCustomPrompt="1"/>
          </p:nvPr>
        </p:nvSpPr>
        <p:spPr bwMode="auto">
          <a:xfrm>
            <a:off x="7921018" y="3699714"/>
            <a:ext cx="1222980" cy="1443786"/>
          </a:xfrm>
          <a:prstGeom prst="roundRect">
            <a:avLst>
              <a:gd name="adj" fmla="val 6940"/>
            </a:avLst>
          </a:prstGeom>
          <a:solidFill>
            <a:schemeClr val="bg2">
              <a:lumMod val="20000"/>
              <a:lumOff val="80000"/>
            </a:schemeClr>
          </a:solidFill>
        </p:spPr>
        <p:txBody>
          <a:bodyPr lIns="0" tIns="0" rIns="0" bIns="0" anchor="ctr"/>
          <a:lstStyle>
            <a:lvl1pPr marL="0" indent="0" algn="ctr">
              <a:buNone/>
              <a:defRPr sz="1400">
                <a:solidFill>
                  <a:schemeClr val="tx2">
                    <a:lumMod val="50000"/>
                  </a:schemeClr>
                </a:solidFill>
              </a:defRPr>
            </a:lvl1pPr>
          </a:lstStyle>
          <a:p>
            <a:pPr>
              <a:defRPr/>
            </a:pPr>
            <a:r>
              <a:rPr lang="en-US"/>
              <a:t>Insert image</a:t>
            </a:r>
            <a:endParaRPr/>
          </a:p>
        </p:txBody>
      </p:sp>
      <p:sp>
        <p:nvSpPr>
          <p:cNvPr id="3" name="Picture Placeholder 33">
            <a:extLst>
              <a:ext uri="{FF2B5EF4-FFF2-40B4-BE49-F238E27FC236}">
                <a16:creationId xmlns:a16="http://schemas.microsoft.com/office/drawing/2014/main" id="{63269665-A1B1-D697-E67E-C28C474D9DC7}"/>
              </a:ext>
            </a:extLst>
          </p:cNvPr>
          <p:cNvSpPr>
            <a:spLocks noGrp="1"/>
          </p:cNvSpPr>
          <p:nvPr>
            <p:ph type="pic" sz="quarter" idx="42" hasCustomPrompt="1"/>
          </p:nvPr>
        </p:nvSpPr>
        <p:spPr bwMode="auto">
          <a:xfrm>
            <a:off x="7660021" y="159233"/>
            <a:ext cx="363506" cy="343686"/>
          </a:xfrm>
          <a:prstGeom prst="rect">
            <a:avLst/>
          </a:prstGeom>
          <a:noFill/>
        </p:spPr>
        <p:txBody>
          <a:bodyPr lIns="0" tIns="0" rIns="0" bIns="0" anchor="ctr">
            <a:noAutofit/>
          </a:bodyPr>
          <a:lstStyle>
            <a:lvl1pPr marL="0" indent="0" algn="ctr">
              <a:lnSpc>
                <a:spcPct val="100000"/>
              </a:lnSpc>
              <a:spcBef>
                <a:spcPts val="0"/>
              </a:spcBef>
              <a:buNone/>
              <a:defRPr sz="600">
                <a:solidFill>
                  <a:schemeClr val="tx1"/>
                </a:solidFill>
              </a:defRPr>
            </a:lvl1pPr>
          </a:lstStyle>
          <a:p>
            <a:pPr>
              <a:defRPr/>
            </a:pPr>
            <a:r>
              <a:rPr lang="en-US" dirty="0" err="1"/>
              <a:t>Inser</a:t>
            </a:r>
            <a:r>
              <a:rPr lang="en-US" dirty="0"/>
              <a:t> icon</a:t>
            </a:r>
            <a:endParaRPr dirty="0"/>
          </a:p>
        </p:txBody>
      </p:sp>
      <p:pic>
        <p:nvPicPr>
          <p:cNvPr id="4" name="Graphic 3">
            <a:extLst>
              <a:ext uri="{FF2B5EF4-FFF2-40B4-BE49-F238E27FC236}">
                <a16:creationId xmlns:a16="http://schemas.microsoft.com/office/drawing/2014/main" id="{901C2076-B534-0FCB-3FA2-C5775D312162}"/>
              </a:ext>
            </a:extLst>
          </p:cNvPr>
          <p:cNvPicPr>
            <a:picLocks noChangeAspect="1"/>
          </p:cNvPicPr>
          <p:nvPr userDrawn="1"/>
        </p:nvPicPr>
        <p:blipFill>
          <a:blip r:embed="rId3">
            <a:extLst>
              <a:ext uri="{96DAC541-7B7A-43D3-8B79-37D633B846F1}">
                <asvg:svgBlip xmlns:asvg="http://schemas.microsoft.com/office/drawing/2016/SVG/main" r:embed="rId4"/>
              </a:ext>
            </a:extLst>
          </a:blip>
          <a:stretch/>
        </p:blipFill>
        <p:spPr bwMode="auto">
          <a:xfrm rot="10800000">
            <a:off x="216000" y="3829500"/>
            <a:ext cx="288000" cy="288000"/>
          </a:xfrm>
          <a:prstGeom prst="rect">
            <a:avLst/>
          </a:prstGeom>
        </p:spPr>
      </p:pic>
      <p:sp>
        <p:nvSpPr>
          <p:cNvPr id="6" name="Text Placeholder 16">
            <a:extLst>
              <a:ext uri="{FF2B5EF4-FFF2-40B4-BE49-F238E27FC236}">
                <a16:creationId xmlns:a16="http://schemas.microsoft.com/office/drawing/2014/main" id="{CF38B138-B112-9D03-3FFE-460888AB395F}"/>
              </a:ext>
            </a:extLst>
          </p:cNvPr>
          <p:cNvSpPr>
            <a:spLocks noGrp="1"/>
          </p:cNvSpPr>
          <p:nvPr>
            <p:ph type="body" sz="quarter" idx="43" hasCustomPrompt="1"/>
          </p:nvPr>
        </p:nvSpPr>
        <p:spPr bwMode="auto">
          <a:xfrm>
            <a:off x="5906400" y="4253684"/>
            <a:ext cx="1743600" cy="586166"/>
          </a:xfrm>
          <a:prstGeom prst="rect">
            <a:avLst/>
          </a:prstGeom>
        </p:spPr>
        <p:txBody>
          <a:bodyPr lIns="0" tIns="0" rIns="0" bIns="0" anchor="ctr">
            <a:noAutofit/>
          </a:bodyPr>
          <a:lstStyle>
            <a:lvl1pPr marL="0" indent="0">
              <a:lnSpc>
                <a:spcPct val="100000"/>
              </a:lnSpc>
              <a:spcBef>
                <a:spcPts val="0"/>
              </a:spcBef>
              <a:spcAft>
                <a:spcPts val="300"/>
              </a:spcAft>
              <a:buClr>
                <a:schemeClr val="bg1"/>
              </a:buClr>
              <a:buNone/>
              <a:defRPr sz="900" b="1">
                <a:solidFill>
                  <a:schemeClr val="bg1"/>
                </a:solidFill>
                <a:latin typeface="+mj-lt"/>
              </a:defRPr>
            </a:lvl1pPr>
            <a:lvl2pPr marL="345591" indent="-171446">
              <a:lnSpc>
                <a:spcPct val="100000"/>
              </a:lnSpc>
              <a:spcBef>
                <a:spcPts val="0"/>
              </a:spcBef>
              <a:spcAft>
                <a:spcPts val="300"/>
              </a:spcAft>
              <a:buClr>
                <a:schemeClr val="bg1"/>
              </a:buClr>
              <a:buFont typeface="Century Gothic"/>
              <a:buChar char="–"/>
              <a:defRPr sz="900">
                <a:solidFill>
                  <a:schemeClr val="bg1"/>
                </a:solidFill>
                <a:latin typeface="+mj-lt"/>
              </a:defRPr>
            </a:lvl2pPr>
            <a:lvl3pPr marL="518387" indent="-171446">
              <a:lnSpc>
                <a:spcPct val="100000"/>
              </a:lnSpc>
              <a:spcBef>
                <a:spcPts val="0"/>
              </a:spcBef>
              <a:spcAft>
                <a:spcPts val="300"/>
              </a:spcAft>
              <a:buClr>
                <a:schemeClr val="bg1"/>
              </a:buClr>
              <a:buFont typeface="Wingdings"/>
              <a:buChar char="§"/>
              <a:defRPr sz="800">
                <a:solidFill>
                  <a:schemeClr val="bg1"/>
                </a:solidFill>
                <a:latin typeface="+mj-lt"/>
              </a:defRPr>
            </a:lvl3pPr>
            <a:lvl4pPr marL="1028675" indent="0">
              <a:spcAft>
                <a:spcPts val="300"/>
              </a:spcAft>
              <a:buNone/>
              <a:defRPr>
                <a:latin typeface="+mj-lt"/>
              </a:defRPr>
            </a:lvl4pPr>
            <a:lvl5pPr>
              <a:defRPr>
                <a:latin typeface="+mj-lt"/>
              </a:defRPr>
            </a:lvl5pPr>
          </a:lstStyle>
          <a:p>
            <a:pPr lvl="0">
              <a:defRPr/>
            </a:pPr>
            <a:r>
              <a:rPr lang="en-US" dirty="0"/>
              <a:t>Insert text</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V3">
    <p:spTree>
      <p:nvGrpSpPr>
        <p:cNvPr id="1" name=""/>
        <p:cNvGrpSpPr/>
        <p:nvPr/>
      </p:nvGrpSpPr>
      <p:grpSpPr bwMode="auto">
        <a:xfrm>
          <a:off x="0" y="0"/>
          <a:ext cx="0" cy="0"/>
          <a:chOff x="0" y="0"/>
          <a:chExt cx="0" cy="0"/>
        </a:xfrm>
      </p:grpSpPr>
      <p:sp>
        <p:nvSpPr>
          <p:cNvPr id="1724533800" name="Freeform 9"/>
          <p:cNvSpPr/>
          <p:nvPr/>
        </p:nvSpPr>
        <p:spPr bwMode="auto">
          <a:xfrm>
            <a:off x="216000" y="372339"/>
            <a:ext cx="63061" cy="360001"/>
          </a:xfrm>
          <a:custGeom>
            <a:avLst/>
            <a:gdLst>
              <a:gd name="connsiteX0" fmla="*/ 140 w 37616"/>
              <a:gd name="connsiteY0" fmla="*/ 0 h 360001"/>
              <a:gd name="connsiteX1" fmla="*/ 37616 w 37616"/>
              <a:gd name="connsiteY1" fmla="*/ 37476 h 360001"/>
              <a:gd name="connsiteX2" fmla="*/ 37615 w 37616"/>
              <a:gd name="connsiteY2" fmla="*/ 322525 h 360001"/>
              <a:gd name="connsiteX3" fmla="*/ 139 w 37616"/>
              <a:gd name="connsiteY3" fmla="*/ 360001 h 360001"/>
              <a:gd name="connsiteX4" fmla="*/ 140 w 37616"/>
              <a:gd name="connsiteY4" fmla="*/ 360000 h 360001"/>
              <a:gd name="connsiteX5" fmla="*/ 0 w 37616"/>
              <a:gd name="connsiteY5" fmla="*/ 359942 h 360001"/>
              <a:gd name="connsiteX6" fmla="*/ 0 w 37616"/>
              <a:gd name="connsiteY6" fmla="*/ 58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16" h="360001" extrusionOk="0">
                <a:moveTo>
                  <a:pt x="140" y="0"/>
                </a:moveTo>
                <a:cubicBezTo>
                  <a:pt x="20837" y="0"/>
                  <a:pt x="37616" y="16779"/>
                  <a:pt x="37616" y="37476"/>
                </a:cubicBezTo>
                <a:cubicBezTo>
                  <a:pt x="37616" y="132492"/>
                  <a:pt x="37615" y="227509"/>
                  <a:pt x="37615" y="322525"/>
                </a:cubicBezTo>
                <a:cubicBezTo>
                  <a:pt x="37615" y="343222"/>
                  <a:pt x="20836" y="360001"/>
                  <a:pt x="139" y="360001"/>
                </a:cubicBezTo>
                <a:lnTo>
                  <a:pt x="140" y="360000"/>
                </a:lnTo>
                <a:lnTo>
                  <a:pt x="0" y="359942"/>
                </a:lnTo>
                <a:lnTo>
                  <a:pt x="0" y="58"/>
                </a:lnTo>
                <a:close/>
              </a:path>
            </a:pathLst>
          </a:cu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189">
              <a:lnSpc>
                <a:spcPct val="100000"/>
              </a:lnSpc>
              <a:spcBef>
                <a:spcPts val="0"/>
              </a:spcBef>
              <a:spcAft>
                <a:spcPts val="0"/>
              </a:spcAft>
              <a:buClrTx/>
              <a:buSzTx/>
              <a:buFontTx/>
              <a:buNone/>
              <a:defRPr/>
            </a:pPr>
            <a:endParaRPr lang="en-US" sz="1200" b="0" i="0" u="none" strike="noStrike" cap="none" spc="0">
              <a:ln>
                <a:noFill/>
              </a:ln>
              <a:solidFill>
                <a:srgbClr val="FFFFFF"/>
              </a:solidFill>
              <a:latin typeface="Century Gothic"/>
              <a:ea typeface="+mn-ea"/>
              <a:cs typeface="+mn-cs"/>
            </a:endParaRPr>
          </a:p>
        </p:txBody>
      </p:sp>
      <p:cxnSp>
        <p:nvCxnSpPr>
          <p:cNvPr id="1133282795" name="Straight Connector 10"/>
          <p:cNvCxnSpPr/>
          <p:nvPr/>
        </p:nvCxnSpPr>
        <p:spPr bwMode="auto">
          <a:xfrm>
            <a:off x="216000" y="0"/>
            <a:ext cx="0" cy="5143500"/>
          </a:xfrm>
          <a:prstGeom prst="line">
            <a:avLst/>
          </a:prstGeom>
          <a:ln w="3175">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pic>
        <p:nvPicPr>
          <p:cNvPr id="1301041801" name="Graphic 6"/>
          <p:cNvPicPr>
            <a:picLocks noChangeAspect="1"/>
          </p:cNvPicPr>
          <p:nvPr/>
        </p:nvPicPr>
        <p:blipFill>
          <a:blip r:embed="rId2" cstate="screen">
            <a:lum/>
            <a:extLst>
              <a:ext uri="{28A0092B-C50C-407E-A947-70E740481C1C}">
                <a14:useLocalDpi xmlns:a14="http://schemas.microsoft.com/office/drawing/2010/main"/>
              </a:ext>
            </a:extLst>
          </a:blip>
          <a:stretch/>
        </p:blipFill>
        <p:spPr bwMode="auto">
          <a:xfrm>
            <a:off x="8149528" y="192185"/>
            <a:ext cx="778473" cy="180000"/>
          </a:xfrm>
          <a:prstGeom prst="rect">
            <a:avLst/>
          </a:prstGeom>
        </p:spPr>
      </p:pic>
      <p:sp>
        <p:nvSpPr>
          <p:cNvPr id="1100459780" name="Footer Placeholder 4"/>
          <p:cNvSpPr>
            <a:spLocks noGrp="1"/>
          </p:cNvSpPr>
          <p:nvPr>
            <p:ph type="ftr" sz="quarter" idx="18"/>
          </p:nvPr>
        </p:nvSpPr>
        <p:spPr bwMode="auto">
          <a:xfrm>
            <a:off x="521998" y="4873638"/>
            <a:ext cx="8100002" cy="107722"/>
          </a:xfrm>
          <a:prstGeom prst="rect">
            <a:avLst/>
          </a:prstGeom>
        </p:spPr>
        <p:txBody>
          <a:bodyPr lIns="0" tIns="0" rIns="0" bIns="0" anchor="ctr">
            <a:noAutofit/>
          </a:bodyPr>
          <a:lstStyle>
            <a:lvl1pPr>
              <a:defRPr sz="700" i="1">
                <a:solidFill>
                  <a:schemeClr val="tx2">
                    <a:lumMod val="50000"/>
                  </a:schemeClr>
                </a:solidFill>
              </a:defRPr>
            </a:lvl1pPr>
          </a:lstStyle>
          <a:p>
            <a:pPr>
              <a:defRPr/>
            </a:pPr>
            <a:r>
              <a:rPr lang="en-US"/>
              <a:t>This is the footer description</a:t>
            </a:r>
          </a:p>
        </p:txBody>
      </p:sp>
      <p:sp>
        <p:nvSpPr>
          <p:cNvPr id="1728117204" name="Slide Number Placeholder 5"/>
          <p:cNvSpPr>
            <a:spLocks noGrp="1"/>
          </p:cNvSpPr>
          <p:nvPr>
            <p:ph type="sldNum" sz="quarter" idx="31"/>
          </p:nvPr>
        </p:nvSpPr>
        <p:spPr bwMode="auto">
          <a:xfrm>
            <a:off x="108000" y="4819499"/>
            <a:ext cx="216000" cy="216000"/>
          </a:xfrm>
          <a:prstGeom prst="ellipse">
            <a:avLst/>
          </a:prstGeom>
          <a:solidFill>
            <a:schemeClr val="accent1"/>
          </a:solidFill>
        </p:spPr>
        <p:txBody>
          <a:bodyPr wrap="none" lIns="0" tIns="0" rIns="0" bIns="0" anchor="ctr"/>
          <a:lstStyle>
            <a:lvl1pPr algn="ctr">
              <a:defRPr sz="800">
                <a:solidFill>
                  <a:schemeClr val="bg1"/>
                </a:solidFill>
              </a:defRPr>
            </a:lvl1pPr>
          </a:lstStyle>
          <a:p>
            <a:pPr>
              <a:defRPr/>
            </a:pPr>
            <a:fld id="{241446F6-360A-484E-96BC-4852634EB77E}" type="slidenum">
              <a:rPr lang="en-US"/>
              <a:t>‹N°›</a:t>
            </a:fld>
            <a:endParaRPr lang="en-US"/>
          </a:p>
        </p:txBody>
      </p:sp>
      <p:sp>
        <p:nvSpPr>
          <p:cNvPr id="2089287736" name="Title 14"/>
          <p:cNvSpPr>
            <a:spLocks noGrp="1"/>
          </p:cNvSpPr>
          <p:nvPr>
            <p:ph type="title" hasCustomPrompt="1"/>
          </p:nvPr>
        </p:nvSpPr>
        <p:spPr bwMode="auto">
          <a:xfrm>
            <a:off x="522002" y="367671"/>
            <a:ext cx="8100000" cy="413744"/>
          </a:xfrm>
          <a:prstGeom prst="rect">
            <a:avLst/>
          </a:prstGeom>
        </p:spPr>
        <p:txBody>
          <a:bodyPr lIns="0" tIns="0" rIns="0" bIns="0" anchor="t">
            <a:noAutofit/>
          </a:bodyPr>
          <a:lstStyle>
            <a:lvl1pPr algn="l" defTabSz="685783">
              <a:lnSpc>
                <a:spcPct val="100000"/>
              </a:lnSpc>
              <a:spcBef>
                <a:spcPts val="0"/>
              </a:spcBef>
              <a:buNone/>
              <a:defRPr lang="en-GB" sz="2400" b="1">
                <a:solidFill>
                  <a:schemeClr val="tx2">
                    <a:lumMod val="50000"/>
                  </a:schemeClr>
                </a:solidFill>
                <a:latin typeface="+mj-lt"/>
                <a:ea typeface="+mj-ea"/>
                <a:cs typeface="+mj-cs"/>
              </a:defRPr>
            </a:lvl1pPr>
          </a:lstStyle>
          <a:p>
            <a:pPr>
              <a:defRPr/>
            </a:pPr>
            <a:r>
              <a:rPr lang="en-US"/>
              <a:t>This is the slide title</a:t>
            </a:r>
            <a:endParaRPr/>
          </a:p>
        </p:txBody>
      </p:sp>
      <p:sp>
        <p:nvSpPr>
          <p:cNvPr id="1075673365" name="Text Placeholder 16"/>
          <p:cNvSpPr>
            <a:spLocks noGrp="1"/>
          </p:cNvSpPr>
          <p:nvPr>
            <p:ph type="body" sz="quarter" idx="10" hasCustomPrompt="1"/>
          </p:nvPr>
        </p:nvSpPr>
        <p:spPr bwMode="auto">
          <a:xfrm>
            <a:off x="684001" y="2574430"/>
            <a:ext cx="1620000" cy="369332"/>
          </a:xfrm>
          <a:prstGeom prst="rect">
            <a:avLst/>
          </a:prstGeom>
          <a:noFill/>
        </p:spPr>
        <p:txBody>
          <a:bodyPr wrap="square" lIns="0" tIns="0" rIns="0" bIns="0" anchor="ctr">
            <a:noAutofit/>
          </a:bodyPr>
          <a:lstStyle>
            <a:lvl1pPr marL="0" indent="0" algn="ctr">
              <a:lnSpc>
                <a:spcPct val="100000"/>
              </a:lnSpc>
              <a:spcBef>
                <a:spcPts val="0"/>
              </a:spcBef>
              <a:buNone/>
              <a:defRPr sz="1100" b="1" cap="all" spc="0">
                <a:solidFill>
                  <a:schemeClr val="bg2"/>
                </a:solidFill>
                <a:latin typeface="+mj-lt"/>
              </a:defRPr>
            </a:lvl1pPr>
          </a:lstStyle>
          <a:p>
            <a:pPr lvl="0">
              <a:defRPr/>
            </a:pPr>
            <a:r>
              <a:rPr lang="en-US"/>
              <a:t>This is the title of</a:t>
            </a:r>
            <a:br>
              <a:rPr lang="en-US"/>
            </a:br>
            <a:r>
              <a:rPr lang="en-US"/>
              <a:t>a paragraph</a:t>
            </a:r>
            <a:endParaRPr/>
          </a:p>
        </p:txBody>
      </p:sp>
      <p:sp>
        <p:nvSpPr>
          <p:cNvPr id="1467584182" name="Text Placeholder 16"/>
          <p:cNvSpPr>
            <a:spLocks noGrp="1"/>
          </p:cNvSpPr>
          <p:nvPr>
            <p:ph type="body" sz="quarter" idx="35" hasCustomPrompt="1"/>
          </p:nvPr>
        </p:nvSpPr>
        <p:spPr bwMode="auto">
          <a:xfrm>
            <a:off x="2736001" y="2574430"/>
            <a:ext cx="1620000" cy="369332"/>
          </a:xfrm>
          <a:prstGeom prst="rect">
            <a:avLst/>
          </a:prstGeom>
          <a:noFill/>
        </p:spPr>
        <p:txBody>
          <a:bodyPr wrap="square" lIns="0" tIns="0" rIns="0" bIns="0" anchor="ctr">
            <a:noAutofit/>
          </a:bodyPr>
          <a:lstStyle>
            <a:lvl1pPr marL="0" indent="0" algn="ctr">
              <a:lnSpc>
                <a:spcPct val="100000"/>
              </a:lnSpc>
              <a:spcBef>
                <a:spcPts val="0"/>
              </a:spcBef>
              <a:buNone/>
              <a:defRPr sz="1100" b="1" cap="all" spc="0">
                <a:solidFill>
                  <a:schemeClr val="accent1"/>
                </a:solidFill>
                <a:latin typeface="+mj-lt"/>
              </a:defRPr>
            </a:lvl1pPr>
          </a:lstStyle>
          <a:p>
            <a:pPr lvl="0">
              <a:defRPr/>
            </a:pPr>
            <a:r>
              <a:rPr lang="en-US"/>
              <a:t>This is the title of</a:t>
            </a:r>
            <a:br>
              <a:rPr lang="en-US"/>
            </a:br>
            <a:r>
              <a:rPr lang="en-US"/>
              <a:t>a paragraph</a:t>
            </a:r>
            <a:endParaRPr/>
          </a:p>
        </p:txBody>
      </p:sp>
      <p:sp>
        <p:nvSpPr>
          <p:cNvPr id="1116963596" name="Text Placeholder 16"/>
          <p:cNvSpPr>
            <a:spLocks noGrp="1"/>
          </p:cNvSpPr>
          <p:nvPr>
            <p:ph type="body" sz="quarter" idx="11" hasCustomPrompt="1"/>
          </p:nvPr>
        </p:nvSpPr>
        <p:spPr bwMode="auto">
          <a:xfrm>
            <a:off x="684001" y="3167064"/>
            <a:ext cx="1620000" cy="1297344"/>
          </a:xfrm>
          <a:prstGeom prst="rect">
            <a:avLst/>
          </a:prstGeom>
        </p:spPr>
        <p:txBody>
          <a:bodyPr lIns="0" tIns="0" rIns="0" bIns="0">
            <a:noAutofit/>
          </a:bodyPr>
          <a:lstStyle>
            <a:lvl1pPr marL="0" indent="0" algn="ctr">
              <a:lnSpc>
                <a:spcPct val="100000"/>
              </a:lnSpc>
              <a:spcBef>
                <a:spcPts val="0"/>
              </a:spcBef>
              <a:spcAft>
                <a:spcPts val="300"/>
              </a:spcAft>
              <a:buClr>
                <a:schemeClr val="tx2"/>
              </a:buClr>
              <a:buNone/>
              <a:defRPr sz="1050">
                <a:solidFill>
                  <a:schemeClr val="tx2">
                    <a:lumMod val="50000"/>
                  </a:schemeClr>
                </a:solidFill>
                <a:latin typeface="+mn-lt"/>
              </a:defRPr>
            </a:lvl1pPr>
            <a:lvl2pPr marL="174146" indent="0">
              <a:lnSpc>
                <a:spcPct val="100000"/>
              </a:lnSpc>
              <a:spcBef>
                <a:spcPts val="0"/>
              </a:spcBef>
              <a:spcAft>
                <a:spcPts val="300"/>
              </a:spcAft>
              <a:buClr>
                <a:schemeClr val="tx2"/>
              </a:buClr>
              <a:buFont typeface="Century Gothic"/>
              <a:buNone/>
              <a:defRPr sz="700">
                <a:solidFill>
                  <a:schemeClr val="tx2">
                    <a:lumMod val="50000"/>
                  </a:schemeClr>
                </a:solidFill>
                <a:latin typeface="+mj-lt"/>
              </a:defRPr>
            </a:lvl2pPr>
            <a:lvl3pPr marL="346941" indent="0">
              <a:lnSpc>
                <a:spcPct val="100000"/>
              </a:lnSpc>
              <a:spcBef>
                <a:spcPts val="0"/>
              </a:spcBef>
              <a:spcAft>
                <a:spcPts val="300"/>
              </a:spcAft>
              <a:buClr>
                <a:schemeClr val="tx2"/>
              </a:buClr>
              <a:buFont typeface="Wingdings"/>
              <a:buNone/>
              <a:defRPr sz="600">
                <a:solidFill>
                  <a:schemeClr val="tx2">
                    <a:lumMod val="50000"/>
                  </a:schemeClr>
                </a:solidFill>
                <a:latin typeface="+mj-lt"/>
              </a:defRPr>
            </a:lvl3pPr>
            <a:lvl4pPr marL="1028675" indent="0">
              <a:spcAft>
                <a:spcPts val="300"/>
              </a:spcAft>
              <a:buNone/>
              <a:defRPr>
                <a:latin typeface="+mj-lt"/>
              </a:defRPr>
            </a:lvl4pPr>
            <a:lvl5pPr>
              <a:defRPr>
                <a:latin typeface="+mj-lt"/>
              </a:defRPr>
            </a:lvl5pPr>
          </a:lstStyle>
          <a:p>
            <a:pPr lvl="0">
              <a:defRPr/>
            </a:pPr>
            <a:r>
              <a:rPr lang="en-US"/>
              <a:t>Insert text</a:t>
            </a:r>
            <a:endParaRPr/>
          </a:p>
        </p:txBody>
      </p:sp>
      <p:sp>
        <p:nvSpPr>
          <p:cNvPr id="123500725" name="Text Placeholder 16"/>
          <p:cNvSpPr>
            <a:spLocks noGrp="1"/>
          </p:cNvSpPr>
          <p:nvPr>
            <p:ph type="body" sz="quarter" idx="37" hasCustomPrompt="1"/>
          </p:nvPr>
        </p:nvSpPr>
        <p:spPr bwMode="auto">
          <a:xfrm>
            <a:off x="2736001" y="3045918"/>
            <a:ext cx="1620000" cy="3600"/>
          </a:xfrm>
          <a:prstGeom prst="rect">
            <a:avLst/>
          </a:prstGeom>
          <a:solidFill>
            <a:schemeClr val="accent1"/>
          </a:solidFill>
          <a:ln>
            <a:noFill/>
          </a:ln>
        </p:spPr>
        <p:txBody>
          <a:bodyPr lIns="0" tIns="0" rIns="0" bIns="0">
            <a:noAutofit/>
          </a:bodyPr>
          <a:lstStyle>
            <a:lvl1pPr marL="0" indent="0" algn="ctr">
              <a:lnSpc>
                <a:spcPct val="100000"/>
              </a:lnSpc>
              <a:spcBef>
                <a:spcPts val="0"/>
              </a:spcBef>
              <a:spcAft>
                <a:spcPts val="300"/>
              </a:spcAft>
              <a:buClr>
                <a:schemeClr val="bg2"/>
              </a:buClr>
              <a:buNone/>
              <a:defRPr sz="100">
                <a:solidFill>
                  <a:schemeClr val="tx2">
                    <a:lumMod val="50000"/>
                  </a:schemeClr>
                </a:solidFill>
                <a:latin typeface="+mn-lt"/>
              </a:defRPr>
            </a:lvl1pPr>
            <a:lvl2pPr marL="174146" indent="0">
              <a:lnSpc>
                <a:spcPct val="100000"/>
              </a:lnSpc>
              <a:spcBef>
                <a:spcPts val="0"/>
              </a:spcBef>
              <a:spcAft>
                <a:spcPts val="300"/>
              </a:spcAft>
              <a:buClr>
                <a:schemeClr val="bg2"/>
              </a:buClr>
              <a:buFont typeface="Century Gothic"/>
              <a:buNone/>
              <a:defRPr sz="1100">
                <a:solidFill>
                  <a:schemeClr val="tx2">
                    <a:lumMod val="50000"/>
                  </a:schemeClr>
                </a:solidFill>
                <a:latin typeface="+mj-lt"/>
              </a:defRPr>
            </a:lvl2pPr>
            <a:lvl3pPr marL="346941" indent="0">
              <a:lnSpc>
                <a:spcPct val="100000"/>
              </a:lnSpc>
              <a:spcBef>
                <a:spcPts val="0"/>
              </a:spcBef>
              <a:spcAft>
                <a:spcPts val="300"/>
              </a:spcAft>
              <a:buClr>
                <a:schemeClr val="bg2"/>
              </a:buClr>
              <a:buFont typeface="Wingdings"/>
              <a:buNone/>
              <a:defRPr sz="1000">
                <a:solidFill>
                  <a:schemeClr val="tx2">
                    <a:lumMod val="50000"/>
                  </a:schemeClr>
                </a:solidFill>
                <a:latin typeface="+mj-lt"/>
              </a:defRPr>
            </a:lvl3pPr>
            <a:lvl4pPr marL="1028675" indent="0">
              <a:spcAft>
                <a:spcPts val="300"/>
              </a:spcAft>
              <a:buNone/>
              <a:defRPr>
                <a:latin typeface="+mj-lt"/>
              </a:defRPr>
            </a:lvl4pPr>
            <a:lvl5pPr>
              <a:defRPr>
                <a:latin typeface="+mj-lt"/>
              </a:defRPr>
            </a:lvl5pPr>
          </a:lstStyle>
          <a:p>
            <a:pPr lvl="0">
              <a:defRPr/>
            </a:pPr>
            <a:r>
              <a:rPr lang="en-US"/>
              <a:t> </a:t>
            </a:r>
            <a:endParaRPr/>
          </a:p>
        </p:txBody>
      </p:sp>
      <p:sp>
        <p:nvSpPr>
          <p:cNvPr id="1282997654" name="Text Placeholder 45"/>
          <p:cNvSpPr>
            <a:spLocks noGrp="1"/>
          </p:cNvSpPr>
          <p:nvPr>
            <p:ph type="body" sz="quarter" idx="46" hasCustomPrompt="1"/>
          </p:nvPr>
        </p:nvSpPr>
        <p:spPr bwMode="auto">
          <a:xfrm>
            <a:off x="684001" y="3045918"/>
            <a:ext cx="1620000" cy="3600"/>
          </a:xfrm>
          <a:prstGeom prst="rect">
            <a:avLst/>
          </a:prstGeom>
          <a:solidFill>
            <a:schemeClr val="bg2"/>
          </a:solidFill>
        </p:spPr>
        <p:txBody>
          <a:bodyPr lIns="0" tIns="0" rIns="0" bIns="0"/>
          <a:lstStyle>
            <a:lvl1pPr marL="0" indent="0" algn="ctr">
              <a:lnSpc>
                <a:spcPct val="100000"/>
              </a:lnSpc>
              <a:spcBef>
                <a:spcPts val="0"/>
              </a:spcBef>
              <a:buNone/>
              <a:defRPr sz="100">
                <a:solidFill>
                  <a:schemeClr val="tx2">
                    <a:lumMod val="50000"/>
                  </a:schemeClr>
                </a:solidFill>
              </a:defRPr>
            </a:lvl1pPr>
          </a:lstStyle>
          <a:p>
            <a:pPr lvl="0">
              <a:defRPr/>
            </a:pPr>
            <a:r>
              <a:rPr lang="en-US"/>
              <a:t> </a:t>
            </a:r>
            <a:endParaRPr/>
          </a:p>
        </p:txBody>
      </p:sp>
      <p:sp>
        <p:nvSpPr>
          <p:cNvPr id="148280394" name="Text Placeholder 45"/>
          <p:cNvSpPr>
            <a:spLocks noGrp="1"/>
          </p:cNvSpPr>
          <p:nvPr>
            <p:ph type="body" sz="quarter" idx="47" hasCustomPrompt="1"/>
          </p:nvPr>
        </p:nvSpPr>
        <p:spPr bwMode="auto">
          <a:xfrm>
            <a:off x="2736001" y="3167064"/>
            <a:ext cx="1620000" cy="1297344"/>
          </a:xfrm>
          <a:prstGeom prst="rect">
            <a:avLst/>
          </a:prstGeom>
          <a:noFill/>
        </p:spPr>
        <p:txBody>
          <a:bodyPr lIns="0" tIns="0" rIns="0" bIns="0"/>
          <a:lstStyle>
            <a:lvl1pPr marL="0" indent="0" algn="ctr">
              <a:lnSpc>
                <a:spcPct val="100000"/>
              </a:lnSpc>
              <a:spcBef>
                <a:spcPts val="0"/>
              </a:spcBef>
              <a:buNone/>
              <a:defRPr sz="1050">
                <a:solidFill>
                  <a:schemeClr val="tx2">
                    <a:lumMod val="50000"/>
                  </a:schemeClr>
                </a:solidFill>
              </a:defRPr>
            </a:lvl1pPr>
          </a:lstStyle>
          <a:p>
            <a:pPr lvl="0">
              <a:defRPr/>
            </a:pPr>
            <a:r>
              <a:rPr lang="en-US"/>
              <a:t>Insert text</a:t>
            </a:r>
            <a:endParaRPr/>
          </a:p>
        </p:txBody>
      </p:sp>
      <p:sp>
        <p:nvSpPr>
          <p:cNvPr id="1838709829" name="Picture Placeholder 19"/>
          <p:cNvSpPr>
            <a:spLocks noGrp="1"/>
          </p:cNvSpPr>
          <p:nvPr>
            <p:ph type="pic" sz="quarter" idx="12" hasCustomPrompt="1"/>
          </p:nvPr>
        </p:nvSpPr>
        <p:spPr bwMode="auto">
          <a:xfrm>
            <a:off x="522003" y="1281819"/>
            <a:ext cx="1943998" cy="1152000"/>
          </a:xfrm>
          <a:prstGeom prst="roundRect">
            <a:avLst>
              <a:gd name="adj" fmla="val 5218"/>
            </a:avLst>
          </a:prstGeom>
          <a:solidFill>
            <a:schemeClr val="bg2">
              <a:lumMod val="20000"/>
              <a:lumOff val="80000"/>
            </a:schemeClr>
          </a:solidFill>
        </p:spPr>
        <p:txBody>
          <a:bodyPr wrap="square" lIns="0" tIns="0" rIns="0" bIns="0" anchor="ctr">
            <a:noAutofit/>
          </a:bodyPr>
          <a:lstStyle>
            <a:lvl1pPr marL="0" indent="0" algn="ctr">
              <a:buNone/>
              <a:defRPr sz="1400">
                <a:solidFill>
                  <a:schemeClr val="tx2">
                    <a:lumMod val="50000"/>
                  </a:schemeClr>
                </a:solidFill>
              </a:defRPr>
            </a:lvl1pPr>
          </a:lstStyle>
          <a:p>
            <a:pPr>
              <a:defRPr/>
            </a:pPr>
            <a:r>
              <a:rPr lang="en-US"/>
              <a:t>Insert image</a:t>
            </a:r>
            <a:endParaRPr/>
          </a:p>
        </p:txBody>
      </p:sp>
      <p:sp>
        <p:nvSpPr>
          <p:cNvPr id="877521358" name="Picture Placeholder 19"/>
          <p:cNvSpPr>
            <a:spLocks noGrp="1"/>
          </p:cNvSpPr>
          <p:nvPr>
            <p:ph type="pic" sz="quarter" idx="32" hasCustomPrompt="1"/>
          </p:nvPr>
        </p:nvSpPr>
        <p:spPr bwMode="auto">
          <a:xfrm>
            <a:off x="2574003" y="1281819"/>
            <a:ext cx="1943998" cy="1152000"/>
          </a:xfrm>
          <a:prstGeom prst="roundRect">
            <a:avLst>
              <a:gd name="adj" fmla="val 5218"/>
            </a:avLst>
          </a:prstGeom>
          <a:solidFill>
            <a:schemeClr val="bg2">
              <a:lumMod val="20000"/>
              <a:lumOff val="80000"/>
            </a:schemeClr>
          </a:solidFill>
        </p:spPr>
        <p:txBody>
          <a:bodyPr wrap="square" lIns="0" tIns="0" rIns="0" bIns="0" anchor="ctr">
            <a:noAutofit/>
          </a:bodyPr>
          <a:lstStyle>
            <a:lvl1pPr marL="0" indent="0" algn="ctr">
              <a:buNone/>
              <a:defRPr sz="1400">
                <a:solidFill>
                  <a:schemeClr val="tx2">
                    <a:lumMod val="50000"/>
                  </a:schemeClr>
                </a:solidFill>
              </a:defRPr>
            </a:lvl1pPr>
          </a:lstStyle>
          <a:p>
            <a:pPr>
              <a:defRPr/>
            </a:pPr>
            <a:r>
              <a:rPr lang="en-US"/>
              <a:t>Insert image</a:t>
            </a:r>
            <a:endParaRPr/>
          </a:p>
        </p:txBody>
      </p:sp>
      <p:sp>
        <p:nvSpPr>
          <p:cNvPr id="1073380906" name="Text Placeholder 16"/>
          <p:cNvSpPr>
            <a:spLocks noGrp="1"/>
          </p:cNvSpPr>
          <p:nvPr>
            <p:ph type="body" sz="quarter" idx="48" hasCustomPrompt="1"/>
          </p:nvPr>
        </p:nvSpPr>
        <p:spPr bwMode="auto">
          <a:xfrm>
            <a:off x="4788001" y="2574430"/>
            <a:ext cx="1620000" cy="369332"/>
          </a:xfrm>
          <a:prstGeom prst="rect">
            <a:avLst/>
          </a:prstGeom>
          <a:noFill/>
        </p:spPr>
        <p:txBody>
          <a:bodyPr wrap="square" lIns="0" tIns="0" rIns="0" bIns="0" anchor="ctr">
            <a:noAutofit/>
          </a:bodyPr>
          <a:lstStyle>
            <a:lvl1pPr marL="0" indent="0" algn="ctr">
              <a:lnSpc>
                <a:spcPct val="100000"/>
              </a:lnSpc>
              <a:spcBef>
                <a:spcPts val="0"/>
              </a:spcBef>
              <a:buNone/>
              <a:defRPr sz="1100" b="1" cap="all" spc="0">
                <a:solidFill>
                  <a:schemeClr val="tx2"/>
                </a:solidFill>
                <a:latin typeface="+mj-lt"/>
              </a:defRPr>
            </a:lvl1pPr>
          </a:lstStyle>
          <a:p>
            <a:pPr lvl="0">
              <a:defRPr/>
            </a:pPr>
            <a:r>
              <a:rPr lang="en-US"/>
              <a:t>This is the title of</a:t>
            </a:r>
            <a:br>
              <a:rPr lang="en-US"/>
            </a:br>
            <a:r>
              <a:rPr lang="en-US"/>
              <a:t>a paragraph</a:t>
            </a:r>
            <a:endParaRPr/>
          </a:p>
        </p:txBody>
      </p:sp>
      <p:sp>
        <p:nvSpPr>
          <p:cNvPr id="709462337" name="Text Placeholder 16"/>
          <p:cNvSpPr>
            <a:spLocks noGrp="1"/>
          </p:cNvSpPr>
          <p:nvPr>
            <p:ph type="body" sz="quarter" idx="49" hasCustomPrompt="1"/>
          </p:nvPr>
        </p:nvSpPr>
        <p:spPr bwMode="auto">
          <a:xfrm>
            <a:off x="4788001" y="3167064"/>
            <a:ext cx="1620000" cy="1297344"/>
          </a:xfrm>
          <a:prstGeom prst="rect">
            <a:avLst/>
          </a:prstGeom>
        </p:spPr>
        <p:txBody>
          <a:bodyPr lIns="0" tIns="0" rIns="0" bIns="0">
            <a:noAutofit/>
          </a:bodyPr>
          <a:lstStyle>
            <a:lvl1pPr marL="0" indent="0" algn="ctr">
              <a:lnSpc>
                <a:spcPct val="100000"/>
              </a:lnSpc>
              <a:spcBef>
                <a:spcPts val="0"/>
              </a:spcBef>
              <a:spcAft>
                <a:spcPts val="300"/>
              </a:spcAft>
              <a:buClr>
                <a:schemeClr val="bg2"/>
              </a:buClr>
              <a:buNone/>
              <a:defRPr sz="1050">
                <a:solidFill>
                  <a:schemeClr val="tx2">
                    <a:lumMod val="50000"/>
                  </a:schemeClr>
                </a:solidFill>
                <a:latin typeface="+mn-lt"/>
              </a:defRPr>
            </a:lvl1pPr>
            <a:lvl2pPr marL="174146" indent="0">
              <a:lnSpc>
                <a:spcPct val="100000"/>
              </a:lnSpc>
              <a:spcBef>
                <a:spcPts val="0"/>
              </a:spcBef>
              <a:spcAft>
                <a:spcPts val="300"/>
              </a:spcAft>
              <a:buClr>
                <a:schemeClr val="bg2"/>
              </a:buClr>
              <a:buFont typeface="Century Gothic"/>
              <a:buNone/>
              <a:defRPr sz="1100">
                <a:solidFill>
                  <a:schemeClr val="tx2">
                    <a:lumMod val="50000"/>
                  </a:schemeClr>
                </a:solidFill>
                <a:latin typeface="+mj-lt"/>
              </a:defRPr>
            </a:lvl2pPr>
            <a:lvl3pPr marL="346941" indent="0">
              <a:lnSpc>
                <a:spcPct val="100000"/>
              </a:lnSpc>
              <a:spcBef>
                <a:spcPts val="0"/>
              </a:spcBef>
              <a:spcAft>
                <a:spcPts val="300"/>
              </a:spcAft>
              <a:buClr>
                <a:schemeClr val="bg2"/>
              </a:buClr>
              <a:buFont typeface="Wingdings"/>
              <a:buNone/>
              <a:defRPr sz="1000">
                <a:solidFill>
                  <a:schemeClr val="tx2">
                    <a:lumMod val="50000"/>
                  </a:schemeClr>
                </a:solidFill>
                <a:latin typeface="+mj-lt"/>
              </a:defRPr>
            </a:lvl3pPr>
            <a:lvl4pPr marL="1028675" indent="0">
              <a:spcAft>
                <a:spcPts val="300"/>
              </a:spcAft>
              <a:buNone/>
              <a:defRPr>
                <a:latin typeface="+mj-lt"/>
              </a:defRPr>
            </a:lvl4pPr>
            <a:lvl5pPr>
              <a:defRPr>
                <a:latin typeface="+mj-lt"/>
              </a:defRPr>
            </a:lvl5pPr>
          </a:lstStyle>
          <a:p>
            <a:pPr lvl="0">
              <a:defRPr/>
            </a:pPr>
            <a:r>
              <a:rPr lang="en-US"/>
              <a:t>Insert text</a:t>
            </a:r>
            <a:endParaRPr/>
          </a:p>
        </p:txBody>
      </p:sp>
      <p:sp>
        <p:nvSpPr>
          <p:cNvPr id="119143097" name="Text Placeholder 45"/>
          <p:cNvSpPr>
            <a:spLocks noGrp="1"/>
          </p:cNvSpPr>
          <p:nvPr>
            <p:ph type="body" sz="quarter" idx="50" hasCustomPrompt="1"/>
          </p:nvPr>
        </p:nvSpPr>
        <p:spPr bwMode="auto">
          <a:xfrm>
            <a:off x="4788001" y="3045918"/>
            <a:ext cx="1620000" cy="3600"/>
          </a:xfrm>
          <a:prstGeom prst="rect">
            <a:avLst/>
          </a:prstGeom>
          <a:solidFill>
            <a:schemeClr val="tx2"/>
          </a:solidFill>
        </p:spPr>
        <p:txBody>
          <a:bodyPr lIns="0" tIns="0" rIns="0" bIns="0"/>
          <a:lstStyle>
            <a:lvl1pPr marL="0" indent="0" algn="ctr">
              <a:lnSpc>
                <a:spcPct val="100000"/>
              </a:lnSpc>
              <a:spcBef>
                <a:spcPts val="0"/>
              </a:spcBef>
              <a:buNone/>
              <a:defRPr sz="100">
                <a:solidFill>
                  <a:schemeClr val="tx2">
                    <a:lumMod val="50000"/>
                  </a:schemeClr>
                </a:solidFill>
              </a:defRPr>
            </a:lvl1pPr>
          </a:lstStyle>
          <a:p>
            <a:pPr lvl="0">
              <a:defRPr/>
            </a:pPr>
            <a:r>
              <a:rPr lang="en-US"/>
              <a:t> </a:t>
            </a:r>
            <a:endParaRPr/>
          </a:p>
        </p:txBody>
      </p:sp>
      <p:sp>
        <p:nvSpPr>
          <p:cNvPr id="912627391" name="Picture Placeholder 19"/>
          <p:cNvSpPr>
            <a:spLocks noGrp="1"/>
          </p:cNvSpPr>
          <p:nvPr>
            <p:ph type="pic" sz="quarter" idx="51" hasCustomPrompt="1"/>
          </p:nvPr>
        </p:nvSpPr>
        <p:spPr bwMode="auto">
          <a:xfrm>
            <a:off x="4626003" y="1281819"/>
            <a:ext cx="1943998" cy="1152000"/>
          </a:xfrm>
          <a:prstGeom prst="roundRect">
            <a:avLst>
              <a:gd name="adj" fmla="val 5218"/>
            </a:avLst>
          </a:prstGeom>
          <a:solidFill>
            <a:schemeClr val="bg2">
              <a:lumMod val="20000"/>
              <a:lumOff val="80000"/>
            </a:schemeClr>
          </a:solidFill>
        </p:spPr>
        <p:txBody>
          <a:bodyPr wrap="square" lIns="0" tIns="0" rIns="0" bIns="0" anchor="ctr">
            <a:noAutofit/>
          </a:bodyPr>
          <a:lstStyle>
            <a:lvl1pPr marL="0" indent="0" algn="ctr">
              <a:buNone/>
              <a:defRPr sz="1400">
                <a:solidFill>
                  <a:schemeClr val="tx2">
                    <a:lumMod val="50000"/>
                  </a:schemeClr>
                </a:solidFill>
              </a:defRPr>
            </a:lvl1pPr>
          </a:lstStyle>
          <a:p>
            <a:pPr>
              <a:defRPr/>
            </a:pPr>
            <a:r>
              <a:rPr lang="en-US"/>
              <a:t>Insert image</a:t>
            </a:r>
            <a:endParaRPr/>
          </a:p>
        </p:txBody>
      </p:sp>
      <p:sp>
        <p:nvSpPr>
          <p:cNvPr id="822724323" name="Picture Placeholder 19"/>
          <p:cNvSpPr>
            <a:spLocks noGrp="1"/>
          </p:cNvSpPr>
          <p:nvPr>
            <p:ph type="pic" sz="quarter" idx="52" hasCustomPrompt="1"/>
          </p:nvPr>
        </p:nvSpPr>
        <p:spPr bwMode="auto">
          <a:xfrm>
            <a:off x="6678004" y="1281819"/>
            <a:ext cx="1943998" cy="1152000"/>
          </a:xfrm>
          <a:prstGeom prst="roundRect">
            <a:avLst>
              <a:gd name="adj" fmla="val 5218"/>
            </a:avLst>
          </a:prstGeom>
          <a:solidFill>
            <a:schemeClr val="bg2">
              <a:lumMod val="20000"/>
              <a:lumOff val="80000"/>
            </a:schemeClr>
          </a:solidFill>
        </p:spPr>
        <p:txBody>
          <a:bodyPr wrap="square" lIns="0" tIns="0" rIns="0" bIns="0" anchor="ctr">
            <a:noAutofit/>
          </a:bodyPr>
          <a:lstStyle>
            <a:lvl1pPr marL="0" indent="0" algn="ctr">
              <a:buNone/>
              <a:defRPr sz="1400">
                <a:solidFill>
                  <a:schemeClr val="tx2">
                    <a:lumMod val="50000"/>
                  </a:schemeClr>
                </a:solidFill>
              </a:defRPr>
            </a:lvl1pPr>
          </a:lstStyle>
          <a:p>
            <a:pPr>
              <a:defRPr/>
            </a:pPr>
            <a:r>
              <a:rPr lang="en-US"/>
              <a:t>Insert image</a:t>
            </a:r>
            <a:endParaRPr/>
          </a:p>
        </p:txBody>
      </p:sp>
      <p:sp>
        <p:nvSpPr>
          <p:cNvPr id="466977576" name="Text Placeholder 16"/>
          <p:cNvSpPr>
            <a:spLocks noGrp="1"/>
          </p:cNvSpPr>
          <p:nvPr>
            <p:ph type="body" sz="quarter" idx="53" hasCustomPrompt="1"/>
          </p:nvPr>
        </p:nvSpPr>
        <p:spPr bwMode="auto">
          <a:xfrm>
            <a:off x="6840001" y="2574430"/>
            <a:ext cx="1620000" cy="369332"/>
          </a:xfrm>
          <a:prstGeom prst="rect">
            <a:avLst/>
          </a:prstGeom>
          <a:noFill/>
        </p:spPr>
        <p:txBody>
          <a:bodyPr wrap="square" lIns="0" tIns="0" rIns="0" bIns="0" anchor="ctr">
            <a:noAutofit/>
          </a:bodyPr>
          <a:lstStyle>
            <a:lvl1pPr marL="0" indent="0" algn="ctr">
              <a:lnSpc>
                <a:spcPct val="100000"/>
              </a:lnSpc>
              <a:spcBef>
                <a:spcPts val="0"/>
              </a:spcBef>
              <a:buNone/>
              <a:defRPr sz="1100" b="1" cap="all" spc="0">
                <a:solidFill>
                  <a:schemeClr val="accent5"/>
                </a:solidFill>
                <a:latin typeface="+mj-lt"/>
              </a:defRPr>
            </a:lvl1pPr>
          </a:lstStyle>
          <a:p>
            <a:pPr lvl="0">
              <a:defRPr/>
            </a:pPr>
            <a:r>
              <a:rPr lang="en-US"/>
              <a:t>This is the title of</a:t>
            </a:r>
            <a:br>
              <a:rPr lang="en-US"/>
            </a:br>
            <a:r>
              <a:rPr lang="en-US"/>
              <a:t>a paragraph</a:t>
            </a:r>
            <a:endParaRPr/>
          </a:p>
        </p:txBody>
      </p:sp>
      <p:sp>
        <p:nvSpPr>
          <p:cNvPr id="642406655" name="Text Placeholder 16"/>
          <p:cNvSpPr>
            <a:spLocks noGrp="1"/>
          </p:cNvSpPr>
          <p:nvPr>
            <p:ph type="body" sz="quarter" idx="54" hasCustomPrompt="1"/>
          </p:nvPr>
        </p:nvSpPr>
        <p:spPr bwMode="auto">
          <a:xfrm>
            <a:off x="6840002" y="3167064"/>
            <a:ext cx="1620000" cy="1297344"/>
          </a:xfrm>
          <a:prstGeom prst="rect">
            <a:avLst/>
          </a:prstGeom>
        </p:spPr>
        <p:txBody>
          <a:bodyPr lIns="0" tIns="0" rIns="0" bIns="0">
            <a:noAutofit/>
          </a:bodyPr>
          <a:lstStyle>
            <a:lvl1pPr marL="0" indent="0" algn="ctr">
              <a:lnSpc>
                <a:spcPct val="100000"/>
              </a:lnSpc>
              <a:spcBef>
                <a:spcPts val="0"/>
              </a:spcBef>
              <a:spcAft>
                <a:spcPts val="300"/>
              </a:spcAft>
              <a:buClr>
                <a:schemeClr val="bg2"/>
              </a:buClr>
              <a:buNone/>
              <a:defRPr sz="1050">
                <a:solidFill>
                  <a:schemeClr val="tx2">
                    <a:lumMod val="50000"/>
                  </a:schemeClr>
                </a:solidFill>
                <a:latin typeface="+mn-lt"/>
              </a:defRPr>
            </a:lvl1pPr>
            <a:lvl2pPr marL="174146" indent="0">
              <a:lnSpc>
                <a:spcPct val="100000"/>
              </a:lnSpc>
              <a:spcBef>
                <a:spcPts val="0"/>
              </a:spcBef>
              <a:spcAft>
                <a:spcPts val="300"/>
              </a:spcAft>
              <a:buClr>
                <a:schemeClr val="bg2"/>
              </a:buClr>
              <a:buFont typeface="Century Gothic"/>
              <a:buNone/>
              <a:defRPr sz="1100">
                <a:solidFill>
                  <a:schemeClr val="tx2">
                    <a:lumMod val="50000"/>
                  </a:schemeClr>
                </a:solidFill>
                <a:latin typeface="+mj-lt"/>
              </a:defRPr>
            </a:lvl2pPr>
            <a:lvl3pPr marL="346941" indent="0">
              <a:lnSpc>
                <a:spcPct val="100000"/>
              </a:lnSpc>
              <a:spcBef>
                <a:spcPts val="0"/>
              </a:spcBef>
              <a:spcAft>
                <a:spcPts val="300"/>
              </a:spcAft>
              <a:buClr>
                <a:schemeClr val="bg2"/>
              </a:buClr>
              <a:buFont typeface="Wingdings"/>
              <a:buNone/>
              <a:defRPr sz="1000">
                <a:solidFill>
                  <a:schemeClr val="tx2">
                    <a:lumMod val="50000"/>
                  </a:schemeClr>
                </a:solidFill>
                <a:latin typeface="+mj-lt"/>
              </a:defRPr>
            </a:lvl3pPr>
            <a:lvl4pPr marL="1028675" indent="0">
              <a:spcAft>
                <a:spcPts val="300"/>
              </a:spcAft>
              <a:buNone/>
              <a:defRPr>
                <a:latin typeface="+mj-lt"/>
              </a:defRPr>
            </a:lvl4pPr>
            <a:lvl5pPr>
              <a:defRPr>
                <a:latin typeface="+mj-lt"/>
              </a:defRPr>
            </a:lvl5pPr>
          </a:lstStyle>
          <a:p>
            <a:pPr lvl="0">
              <a:defRPr/>
            </a:pPr>
            <a:r>
              <a:rPr lang="en-US"/>
              <a:t>Insert text</a:t>
            </a:r>
            <a:endParaRPr/>
          </a:p>
        </p:txBody>
      </p:sp>
      <p:sp>
        <p:nvSpPr>
          <p:cNvPr id="241815914" name="Text Placeholder 45"/>
          <p:cNvSpPr>
            <a:spLocks noGrp="1"/>
          </p:cNvSpPr>
          <p:nvPr>
            <p:ph type="body" sz="quarter" idx="55" hasCustomPrompt="1"/>
          </p:nvPr>
        </p:nvSpPr>
        <p:spPr bwMode="auto">
          <a:xfrm>
            <a:off x="6840002" y="3045918"/>
            <a:ext cx="1620000" cy="3600"/>
          </a:xfrm>
          <a:prstGeom prst="rect">
            <a:avLst/>
          </a:prstGeom>
          <a:solidFill>
            <a:schemeClr val="accent5"/>
          </a:solidFill>
        </p:spPr>
        <p:txBody>
          <a:bodyPr lIns="0" tIns="0" rIns="0" bIns="0"/>
          <a:lstStyle>
            <a:lvl1pPr marL="0" indent="0" algn="ctr">
              <a:lnSpc>
                <a:spcPct val="100000"/>
              </a:lnSpc>
              <a:spcBef>
                <a:spcPts val="0"/>
              </a:spcBef>
              <a:buNone/>
              <a:defRPr sz="100">
                <a:solidFill>
                  <a:schemeClr val="tx2">
                    <a:lumMod val="50000"/>
                  </a:schemeClr>
                </a:solidFill>
              </a:defRPr>
            </a:lvl1pPr>
          </a:lstStyle>
          <a:p>
            <a:pPr lvl="0">
              <a:defRPr/>
            </a:pPr>
            <a:r>
              <a:rPr lang="en-US"/>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2_V3">
    <p:spTree>
      <p:nvGrpSpPr>
        <p:cNvPr id="1" name=""/>
        <p:cNvGrpSpPr/>
        <p:nvPr/>
      </p:nvGrpSpPr>
      <p:grpSpPr bwMode="auto">
        <a:xfrm>
          <a:off x="0" y="0"/>
          <a:ext cx="0" cy="0"/>
          <a:chOff x="0" y="0"/>
          <a:chExt cx="0" cy="0"/>
        </a:xfrm>
      </p:grpSpPr>
      <p:sp>
        <p:nvSpPr>
          <p:cNvPr id="1450634916" name="Freeform 9"/>
          <p:cNvSpPr/>
          <p:nvPr/>
        </p:nvSpPr>
        <p:spPr bwMode="auto">
          <a:xfrm>
            <a:off x="216000" y="372339"/>
            <a:ext cx="63061" cy="360001"/>
          </a:xfrm>
          <a:custGeom>
            <a:avLst/>
            <a:gdLst>
              <a:gd name="connsiteX0" fmla="*/ 140 w 37616"/>
              <a:gd name="connsiteY0" fmla="*/ 0 h 360001"/>
              <a:gd name="connsiteX1" fmla="*/ 37616 w 37616"/>
              <a:gd name="connsiteY1" fmla="*/ 37476 h 360001"/>
              <a:gd name="connsiteX2" fmla="*/ 37615 w 37616"/>
              <a:gd name="connsiteY2" fmla="*/ 322525 h 360001"/>
              <a:gd name="connsiteX3" fmla="*/ 139 w 37616"/>
              <a:gd name="connsiteY3" fmla="*/ 360001 h 360001"/>
              <a:gd name="connsiteX4" fmla="*/ 140 w 37616"/>
              <a:gd name="connsiteY4" fmla="*/ 360000 h 360001"/>
              <a:gd name="connsiteX5" fmla="*/ 0 w 37616"/>
              <a:gd name="connsiteY5" fmla="*/ 359942 h 360001"/>
              <a:gd name="connsiteX6" fmla="*/ 0 w 37616"/>
              <a:gd name="connsiteY6" fmla="*/ 58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16" h="360001" extrusionOk="0">
                <a:moveTo>
                  <a:pt x="140" y="0"/>
                </a:moveTo>
                <a:cubicBezTo>
                  <a:pt x="20837" y="0"/>
                  <a:pt x="37616" y="16779"/>
                  <a:pt x="37616" y="37476"/>
                </a:cubicBezTo>
                <a:cubicBezTo>
                  <a:pt x="37616" y="132492"/>
                  <a:pt x="37615" y="227509"/>
                  <a:pt x="37615" y="322525"/>
                </a:cubicBezTo>
                <a:cubicBezTo>
                  <a:pt x="37615" y="343222"/>
                  <a:pt x="20836" y="360001"/>
                  <a:pt x="139" y="360001"/>
                </a:cubicBezTo>
                <a:lnTo>
                  <a:pt x="140" y="360000"/>
                </a:lnTo>
                <a:lnTo>
                  <a:pt x="0" y="359942"/>
                </a:lnTo>
                <a:lnTo>
                  <a:pt x="0" y="58"/>
                </a:lnTo>
                <a:close/>
              </a:path>
            </a:pathLst>
          </a:cu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189">
              <a:lnSpc>
                <a:spcPct val="100000"/>
              </a:lnSpc>
              <a:spcBef>
                <a:spcPts val="0"/>
              </a:spcBef>
              <a:spcAft>
                <a:spcPts val="0"/>
              </a:spcAft>
              <a:buClrTx/>
              <a:buSzTx/>
              <a:buFontTx/>
              <a:buNone/>
              <a:defRPr/>
            </a:pPr>
            <a:endParaRPr lang="en-US" sz="1200" b="0" i="0" u="none" strike="noStrike" cap="none" spc="0">
              <a:ln>
                <a:noFill/>
              </a:ln>
              <a:solidFill>
                <a:srgbClr val="FFFFFF"/>
              </a:solidFill>
              <a:latin typeface="Century Gothic"/>
              <a:ea typeface="+mn-ea"/>
              <a:cs typeface="+mn-cs"/>
            </a:endParaRPr>
          </a:p>
        </p:txBody>
      </p:sp>
      <p:cxnSp>
        <p:nvCxnSpPr>
          <p:cNvPr id="703062832" name="Straight Connector 10"/>
          <p:cNvCxnSpPr/>
          <p:nvPr/>
        </p:nvCxnSpPr>
        <p:spPr bwMode="auto">
          <a:xfrm>
            <a:off x="216000" y="0"/>
            <a:ext cx="0" cy="5143500"/>
          </a:xfrm>
          <a:prstGeom prst="line">
            <a:avLst/>
          </a:prstGeom>
          <a:ln w="3175">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pic>
        <p:nvPicPr>
          <p:cNvPr id="615037079" name="Graphic 6"/>
          <p:cNvPicPr>
            <a:picLocks noChangeAspect="1"/>
          </p:cNvPicPr>
          <p:nvPr/>
        </p:nvPicPr>
        <p:blipFill>
          <a:blip r:embed="rId2" cstate="screen">
            <a:lum/>
            <a:extLst>
              <a:ext uri="{28A0092B-C50C-407E-A947-70E740481C1C}">
                <a14:useLocalDpi xmlns:a14="http://schemas.microsoft.com/office/drawing/2010/main"/>
              </a:ext>
            </a:extLst>
          </a:blip>
          <a:stretch/>
        </p:blipFill>
        <p:spPr bwMode="auto">
          <a:xfrm>
            <a:off x="8149528" y="192185"/>
            <a:ext cx="778473" cy="180000"/>
          </a:xfrm>
          <a:prstGeom prst="rect">
            <a:avLst/>
          </a:prstGeom>
        </p:spPr>
      </p:pic>
      <p:sp>
        <p:nvSpPr>
          <p:cNvPr id="218648648" name="Slide Number Placeholder 5"/>
          <p:cNvSpPr>
            <a:spLocks noGrp="1"/>
          </p:cNvSpPr>
          <p:nvPr>
            <p:ph type="sldNum" sz="quarter" idx="31"/>
          </p:nvPr>
        </p:nvSpPr>
        <p:spPr bwMode="auto">
          <a:xfrm>
            <a:off x="108000" y="4819499"/>
            <a:ext cx="216000" cy="216000"/>
          </a:xfrm>
          <a:prstGeom prst="ellipse">
            <a:avLst/>
          </a:prstGeom>
          <a:solidFill>
            <a:schemeClr val="accent1"/>
          </a:solidFill>
        </p:spPr>
        <p:txBody>
          <a:bodyPr wrap="none" lIns="0" tIns="0" rIns="0" bIns="0" anchor="ctr"/>
          <a:lstStyle>
            <a:lvl1pPr algn="ctr">
              <a:defRPr sz="800">
                <a:solidFill>
                  <a:schemeClr val="bg1"/>
                </a:solidFill>
              </a:defRPr>
            </a:lvl1pPr>
          </a:lstStyle>
          <a:p>
            <a:pPr>
              <a:defRPr/>
            </a:pPr>
            <a:fld id="{241446F6-360A-484E-96BC-4852634EB77E}" type="slidenum">
              <a:rPr lang="en-US"/>
              <a:t>‹N°›</a:t>
            </a:fld>
            <a:endParaRPr lang="en-US"/>
          </a:p>
        </p:txBody>
      </p:sp>
      <p:sp>
        <p:nvSpPr>
          <p:cNvPr id="439790677" name="Title 14"/>
          <p:cNvSpPr>
            <a:spLocks noGrp="1"/>
          </p:cNvSpPr>
          <p:nvPr>
            <p:ph type="title" hasCustomPrompt="1"/>
          </p:nvPr>
        </p:nvSpPr>
        <p:spPr bwMode="auto">
          <a:xfrm>
            <a:off x="522002" y="367671"/>
            <a:ext cx="8100000" cy="738664"/>
          </a:xfrm>
          <a:prstGeom prst="rect">
            <a:avLst/>
          </a:prstGeom>
        </p:spPr>
        <p:txBody>
          <a:bodyPr lIns="0" tIns="0" rIns="0" bIns="0" anchor="t">
            <a:noAutofit/>
          </a:bodyPr>
          <a:lstStyle>
            <a:lvl1pPr algn="l" defTabSz="685783">
              <a:lnSpc>
                <a:spcPct val="100000"/>
              </a:lnSpc>
              <a:spcBef>
                <a:spcPts val="0"/>
              </a:spcBef>
              <a:buNone/>
              <a:defRPr lang="en-GB" sz="2400" b="1">
                <a:solidFill>
                  <a:schemeClr val="tx2">
                    <a:lumMod val="50000"/>
                  </a:schemeClr>
                </a:solidFill>
                <a:latin typeface="+mj-lt"/>
                <a:ea typeface="+mj-ea"/>
                <a:cs typeface="+mj-cs"/>
              </a:defRPr>
            </a:lvl1pPr>
          </a:lstStyle>
          <a:p>
            <a:pPr>
              <a:defRPr/>
            </a:pPr>
            <a:r>
              <a:rPr lang="en-US"/>
              <a:t>This is the slide title </a:t>
            </a:r>
            <a:br>
              <a:rPr lang="en-US"/>
            </a:br>
            <a:r>
              <a:rPr lang="en-US"/>
              <a:t>in 2 lines</a:t>
            </a:r>
            <a:endParaRPr/>
          </a:p>
        </p:txBody>
      </p:sp>
      <p:sp>
        <p:nvSpPr>
          <p:cNvPr id="425912000" name="Text Placeholder 16"/>
          <p:cNvSpPr>
            <a:spLocks noGrp="1"/>
          </p:cNvSpPr>
          <p:nvPr>
            <p:ph type="body" sz="quarter" idx="10" hasCustomPrompt="1"/>
          </p:nvPr>
        </p:nvSpPr>
        <p:spPr bwMode="auto">
          <a:xfrm>
            <a:off x="684001" y="2574430"/>
            <a:ext cx="1620000" cy="369332"/>
          </a:xfrm>
          <a:prstGeom prst="rect">
            <a:avLst/>
          </a:prstGeom>
          <a:noFill/>
        </p:spPr>
        <p:txBody>
          <a:bodyPr wrap="square" lIns="0" tIns="0" rIns="0" bIns="0" anchor="ctr">
            <a:noAutofit/>
          </a:bodyPr>
          <a:lstStyle>
            <a:lvl1pPr marL="0" indent="0" algn="ctr">
              <a:lnSpc>
                <a:spcPct val="100000"/>
              </a:lnSpc>
              <a:spcBef>
                <a:spcPts val="0"/>
              </a:spcBef>
              <a:buNone/>
              <a:defRPr sz="1100" b="1" cap="all" spc="0">
                <a:solidFill>
                  <a:schemeClr val="bg2"/>
                </a:solidFill>
                <a:latin typeface="+mj-lt"/>
              </a:defRPr>
            </a:lvl1pPr>
          </a:lstStyle>
          <a:p>
            <a:pPr lvl="0">
              <a:defRPr/>
            </a:pPr>
            <a:r>
              <a:rPr lang="en-US"/>
              <a:t>This is the title of</a:t>
            </a:r>
            <a:br>
              <a:rPr lang="en-US"/>
            </a:br>
            <a:r>
              <a:rPr lang="en-US"/>
              <a:t>a paragraph</a:t>
            </a:r>
            <a:endParaRPr/>
          </a:p>
        </p:txBody>
      </p:sp>
      <p:sp>
        <p:nvSpPr>
          <p:cNvPr id="1819207323" name="Text Placeholder 16"/>
          <p:cNvSpPr>
            <a:spLocks noGrp="1"/>
          </p:cNvSpPr>
          <p:nvPr>
            <p:ph type="body" sz="quarter" idx="35" hasCustomPrompt="1"/>
          </p:nvPr>
        </p:nvSpPr>
        <p:spPr bwMode="auto">
          <a:xfrm>
            <a:off x="2736001" y="2574430"/>
            <a:ext cx="1620000" cy="369332"/>
          </a:xfrm>
          <a:prstGeom prst="rect">
            <a:avLst/>
          </a:prstGeom>
          <a:noFill/>
        </p:spPr>
        <p:txBody>
          <a:bodyPr wrap="square" lIns="0" tIns="0" rIns="0" bIns="0" anchor="ctr">
            <a:noAutofit/>
          </a:bodyPr>
          <a:lstStyle>
            <a:lvl1pPr marL="0" indent="0" algn="ctr">
              <a:lnSpc>
                <a:spcPct val="100000"/>
              </a:lnSpc>
              <a:spcBef>
                <a:spcPts val="0"/>
              </a:spcBef>
              <a:buNone/>
              <a:defRPr sz="1100" b="1" cap="all" spc="0">
                <a:solidFill>
                  <a:schemeClr val="accent1"/>
                </a:solidFill>
                <a:latin typeface="+mj-lt"/>
              </a:defRPr>
            </a:lvl1pPr>
          </a:lstStyle>
          <a:p>
            <a:pPr lvl="0">
              <a:defRPr/>
            </a:pPr>
            <a:r>
              <a:rPr lang="en-US"/>
              <a:t>This is the title of</a:t>
            </a:r>
            <a:br>
              <a:rPr lang="en-US"/>
            </a:br>
            <a:r>
              <a:rPr lang="en-US"/>
              <a:t>a paragraph</a:t>
            </a:r>
            <a:endParaRPr/>
          </a:p>
        </p:txBody>
      </p:sp>
      <p:sp>
        <p:nvSpPr>
          <p:cNvPr id="1402535708" name="Text Placeholder 16"/>
          <p:cNvSpPr>
            <a:spLocks noGrp="1"/>
          </p:cNvSpPr>
          <p:nvPr>
            <p:ph type="body" sz="quarter" idx="11" hasCustomPrompt="1"/>
          </p:nvPr>
        </p:nvSpPr>
        <p:spPr bwMode="auto">
          <a:xfrm>
            <a:off x="684001" y="3167064"/>
            <a:ext cx="1620000" cy="1297344"/>
          </a:xfrm>
          <a:prstGeom prst="rect">
            <a:avLst/>
          </a:prstGeom>
        </p:spPr>
        <p:txBody>
          <a:bodyPr lIns="0" tIns="0" rIns="0" bIns="0">
            <a:noAutofit/>
          </a:bodyPr>
          <a:lstStyle>
            <a:lvl1pPr marL="0" indent="0" algn="ctr">
              <a:lnSpc>
                <a:spcPct val="100000"/>
              </a:lnSpc>
              <a:spcBef>
                <a:spcPts val="0"/>
              </a:spcBef>
              <a:spcAft>
                <a:spcPts val="300"/>
              </a:spcAft>
              <a:buClr>
                <a:schemeClr val="tx2"/>
              </a:buClr>
              <a:buNone/>
              <a:defRPr sz="1050">
                <a:solidFill>
                  <a:schemeClr val="tx2">
                    <a:lumMod val="50000"/>
                  </a:schemeClr>
                </a:solidFill>
                <a:latin typeface="+mn-lt"/>
              </a:defRPr>
            </a:lvl1pPr>
            <a:lvl2pPr marL="174146" indent="0">
              <a:lnSpc>
                <a:spcPct val="100000"/>
              </a:lnSpc>
              <a:spcBef>
                <a:spcPts val="0"/>
              </a:spcBef>
              <a:spcAft>
                <a:spcPts val="300"/>
              </a:spcAft>
              <a:buClr>
                <a:schemeClr val="tx2"/>
              </a:buClr>
              <a:buFont typeface="Century Gothic"/>
              <a:buNone/>
              <a:defRPr sz="700">
                <a:solidFill>
                  <a:schemeClr val="tx2">
                    <a:lumMod val="50000"/>
                  </a:schemeClr>
                </a:solidFill>
                <a:latin typeface="+mj-lt"/>
              </a:defRPr>
            </a:lvl2pPr>
            <a:lvl3pPr marL="346941" indent="0">
              <a:lnSpc>
                <a:spcPct val="100000"/>
              </a:lnSpc>
              <a:spcBef>
                <a:spcPts val="0"/>
              </a:spcBef>
              <a:spcAft>
                <a:spcPts val="300"/>
              </a:spcAft>
              <a:buClr>
                <a:schemeClr val="tx2"/>
              </a:buClr>
              <a:buFont typeface="Wingdings"/>
              <a:buNone/>
              <a:defRPr sz="600">
                <a:solidFill>
                  <a:schemeClr val="tx2">
                    <a:lumMod val="50000"/>
                  </a:schemeClr>
                </a:solidFill>
                <a:latin typeface="+mj-lt"/>
              </a:defRPr>
            </a:lvl3pPr>
            <a:lvl4pPr marL="1028675" indent="0">
              <a:spcAft>
                <a:spcPts val="300"/>
              </a:spcAft>
              <a:buNone/>
              <a:defRPr>
                <a:latin typeface="+mj-lt"/>
              </a:defRPr>
            </a:lvl4pPr>
            <a:lvl5pPr>
              <a:defRPr>
                <a:latin typeface="+mj-lt"/>
              </a:defRPr>
            </a:lvl5pPr>
          </a:lstStyle>
          <a:p>
            <a:pPr lvl="0">
              <a:defRPr/>
            </a:pPr>
            <a:r>
              <a:rPr lang="en-US"/>
              <a:t>Insert text</a:t>
            </a:r>
            <a:endParaRPr/>
          </a:p>
        </p:txBody>
      </p:sp>
      <p:sp>
        <p:nvSpPr>
          <p:cNvPr id="28538948" name="Text Placeholder 16"/>
          <p:cNvSpPr>
            <a:spLocks noGrp="1"/>
          </p:cNvSpPr>
          <p:nvPr>
            <p:ph type="body" sz="quarter" idx="37" hasCustomPrompt="1"/>
          </p:nvPr>
        </p:nvSpPr>
        <p:spPr bwMode="auto">
          <a:xfrm>
            <a:off x="2736001" y="3045918"/>
            <a:ext cx="1620000" cy="3600"/>
          </a:xfrm>
          <a:prstGeom prst="rect">
            <a:avLst/>
          </a:prstGeom>
          <a:solidFill>
            <a:schemeClr val="accent1"/>
          </a:solidFill>
          <a:ln>
            <a:noFill/>
          </a:ln>
        </p:spPr>
        <p:txBody>
          <a:bodyPr lIns="0" tIns="0" rIns="0" bIns="0">
            <a:noAutofit/>
          </a:bodyPr>
          <a:lstStyle>
            <a:lvl1pPr marL="0" indent="0" algn="ctr">
              <a:lnSpc>
                <a:spcPct val="100000"/>
              </a:lnSpc>
              <a:spcBef>
                <a:spcPts val="0"/>
              </a:spcBef>
              <a:spcAft>
                <a:spcPts val="300"/>
              </a:spcAft>
              <a:buClr>
                <a:schemeClr val="bg2"/>
              </a:buClr>
              <a:buNone/>
              <a:defRPr sz="100">
                <a:solidFill>
                  <a:schemeClr val="tx2">
                    <a:lumMod val="50000"/>
                  </a:schemeClr>
                </a:solidFill>
                <a:latin typeface="+mn-lt"/>
              </a:defRPr>
            </a:lvl1pPr>
            <a:lvl2pPr marL="174146" indent="0">
              <a:lnSpc>
                <a:spcPct val="100000"/>
              </a:lnSpc>
              <a:spcBef>
                <a:spcPts val="0"/>
              </a:spcBef>
              <a:spcAft>
                <a:spcPts val="300"/>
              </a:spcAft>
              <a:buClr>
                <a:schemeClr val="bg2"/>
              </a:buClr>
              <a:buFont typeface="Century Gothic"/>
              <a:buNone/>
              <a:defRPr sz="1100">
                <a:solidFill>
                  <a:schemeClr val="tx2">
                    <a:lumMod val="50000"/>
                  </a:schemeClr>
                </a:solidFill>
                <a:latin typeface="+mj-lt"/>
              </a:defRPr>
            </a:lvl2pPr>
            <a:lvl3pPr marL="346941" indent="0">
              <a:lnSpc>
                <a:spcPct val="100000"/>
              </a:lnSpc>
              <a:spcBef>
                <a:spcPts val="0"/>
              </a:spcBef>
              <a:spcAft>
                <a:spcPts val="300"/>
              </a:spcAft>
              <a:buClr>
                <a:schemeClr val="bg2"/>
              </a:buClr>
              <a:buFont typeface="Wingdings"/>
              <a:buNone/>
              <a:defRPr sz="1000">
                <a:solidFill>
                  <a:schemeClr val="tx2">
                    <a:lumMod val="50000"/>
                  </a:schemeClr>
                </a:solidFill>
                <a:latin typeface="+mj-lt"/>
              </a:defRPr>
            </a:lvl3pPr>
            <a:lvl4pPr marL="1028675" indent="0">
              <a:spcAft>
                <a:spcPts val="300"/>
              </a:spcAft>
              <a:buNone/>
              <a:defRPr>
                <a:latin typeface="+mj-lt"/>
              </a:defRPr>
            </a:lvl4pPr>
            <a:lvl5pPr>
              <a:defRPr>
                <a:latin typeface="+mj-lt"/>
              </a:defRPr>
            </a:lvl5pPr>
          </a:lstStyle>
          <a:p>
            <a:pPr lvl="0">
              <a:defRPr/>
            </a:pPr>
            <a:r>
              <a:rPr lang="en-US"/>
              <a:t> </a:t>
            </a:r>
            <a:endParaRPr/>
          </a:p>
        </p:txBody>
      </p:sp>
      <p:sp>
        <p:nvSpPr>
          <p:cNvPr id="422675231" name="Text Placeholder 45"/>
          <p:cNvSpPr>
            <a:spLocks noGrp="1"/>
          </p:cNvSpPr>
          <p:nvPr>
            <p:ph type="body" sz="quarter" idx="46" hasCustomPrompt="1"/>
          </p:nvPr>
        </p:nvSpPr>
        <p:spPr bwMode="auto">
          <a:xfrm>
            <a:off x="684001" y="3045918"/>
            <a:ext cx="1620000" cy="3600"/>
          </a:xfrm>
          <a:prstGeom prst="rect">
            <a:avLst/>
          </a:prstGeom>
          <a:solidFill>
            <a:schemeClr val="bg2"/>
          </a:solidFill>
        </p:spPr>
        <p:txBody>
          <a:bodyPr lIns="0" tIns="0" rIns="0" bIns="0"/>
          <a:lstStyle>
            <a:lvl1pPr marL="0" indent="0" algn="ctr">
              <a:lnSpc>
                <a:spcPct val="100000"/>
              </a:lnSpc>
              <a:spcBef>
                <a:spcPts val="0"/>
              </a:spcBef>
              <a:buNone/>
              <a:defRPr sz="100">
                <a:solidFill>
                  <a:schemeClr val="tx2">
                    <a:lumMod val="50000"/>
                  </a:schemeClr>
                </a:solidFill>
              </a:defRPr>
            </a:lvl1pPr>
          </a:lstStyle>
          <a:p>
            <a:pPr lvl="0">
              <a:defRPr/>
            </a:pPr>
            <a:r>
              <a:rPr lang="en-US"/>
              <a:t> </a:t>
            </a:r>
            <a:endParaRPr/>
          </a:p>
        </p:txBody>
      </p:sp>
      <p:sp>
        <p:nvSpPr>
          <p:cNvPr id="1769652390" name="Text Placeholder 45"/>
          <p:cNvSpPr>
            <a:spLocks noGrp="1"/>
          </p:cNvSpPr>
          <p:nvPr>
            <p:ph type="body" sz="quarter" idx="47" hasCustomPrompt="1"/>
          </p:nvPr>
        </p:nvSpPr>
        <p:spPr bwMode="auto">
          <a:xfrm>
            <a:off x="2736001" y="3167064"/>
            <a:ext cx="1620000" cy="1297344"/>
          </a:xfrm>
          <a:prstGeom prst="rect">
            <a:avLst/>
          </a:prstGeom>
          <a:noFill/>
        </p:spPr>
        <p:txBody>
          <a:bodyPr lIns="0" tIns="0" rIns="0" bIns="0"/>
          <a:lstStyle>
            <a:lvl1pPr marL="0" indent="0" algn="ctr">
              <a:lnSpc>
                <a:spcPct val="100000"/>
              </a:lnSpc>
              <a:spcBef>
                <a:spcPts val="0"/>
              </a:spcBef>
              <a:buNone/>
              <a:defRPr sz="1050">
                <a:solidFill>
                  <a:schemeClr val="tx2">
                    <a:lumMod val="50000"/>
                  </a:schemeClr>
                </a:solidFill>
              </a:defRPr>
            </a:lvl1pPr>
          </a:lstStyle>
          <a:p>
            <a:pPr lvl="0">
              <a:defRPr/>
            </a:pPr>
            <a:r>
              <a:rPr lang="en-US"/>
              <a:t>Insert text</a:t>
            </a:r>
            <a:endParaRPr/>
          </a:p>
        </p:txBody>
      </p:sp>
      <p:sp>
        <p:nvSpPr>
          <p:cNvPr id="1603960915" name="Picture Placeholder 19"/>
          <p:cNvSpPr>
            <a:spLocks noGrp="1"/>
          </p:cNvSpPr>
          <p:nvPr>
            <p:ph type="pic" sz="quarter" idx="12" hasCustomPrompt="1"/>
          </p:nvPr>
        </p:nvSpPr>
        <p:spPr bwMode="auto">
          <a:xfrm>
            <a:off x="522003" y="1281819"/>
            <a:ext cx="1943998" cy="1152000"/>
          </a:xfrm>
          <a:prstGeom prst="roundRect">
            <a:avLst>
              <a:gd name="adj" fmla="val 5218"/>
            </a:avLst>
          </a:prstGeom>
          <a:solidFill>
            <a:schemeClr val="bg2">
              <a:lumMod val="20000"/>
              <a:lumOff val="80000"/>
            </a:schemeClr>
          </a:solidFill>
        </p:spPr>
        <p:txBody>
          <a:bodyPr wrap="square" lIns="0" tIns="0" rIns="0" bIns="0" anchor="ctr">
            <a:noAutofit/>
          </a:bodyPr>
          <a:lstStyle>
            <a:lvl1pPr marL="0" indent="0" algn="ctr">
              <a:buNone/>
              <a:defRPr sz="1400">
                <a:solidFill>
                  <a:schemeClr val="tx2">
                    <a:lumMod val="50000"/>
                  </a:schemeClr>
                </a:solidFill>
              </a:defRPr>
            </a:lvl1pPr>
          </a:lstStyle>
          <a:p>
            <a:pPr>
              <a:defRPr/>
            </a:pPr>
            <a:r>
              <a:rPr lang="en-US"/>
              <a:t>Insert image</a:t>
            </a:r>
            <a:endParaRPr/>
          </a:p>
        </p:txBody>
      </p:sp>
      <p:sp>
        <p:nvSpPr>
          <p:cNvPr id="872681286" name="Picture Placeholder 19"/>
          <p:cNvSpPr>
            <a:spLocks noGrp="1"/>
          </p:cNvSpPr>
          <p:nvPr>
            <p:ph type="pic" sz="quarter" idx="32" hasCustomPrompt="1"/>
          </p:nvPr>
        </p:nvSpPr>
        <p:spPr bwMode="auto">
          <a:xfrm>
            <a:off x="2574003" y="1281819"/>
            <a:ext cx="1943998" cy="1152000"/>
          </a:xfrm>
          <a:prstGeom prst="roundRect">
            <a:avLst>
              <a:gd name="adj" fmla="val 5218"/>
            </a:avLst>
          </a:prstGeom>
          <a:solidFill>
            <a:schemeClr val="bg2">
              <a:lumMod val="20000"/>
              <a:lumOff val="80000"/>
            </a:schemeClr>
          </a:solidFill>
        </p:spPr>
        <p:txBody>
          <a:bodyPr wrap="square" lIns="0" tIns="0" rIns="0" bIns="0" anchor="ctr">
            <a:noAutofit/>
          </a:bodyPr>
          <a:lstStyle>
            <a:lvl1pPr marL="0" indent="0" algn="ctr">
              <a:buNone/>
              <a:defRPr sz="1400">
                <a:solidFill>
                  <a:schemeClr val="tx2">
                    <a:lumMod val="50000"/>
                  </a:schemeClr>
                </a:solidFill>
              </a:defRPr>
            </a:lvl1pPr>
          </a:lstStyle>
          <a:p>
            <a:pPr>
              <a:defRPr/>
            </a:pPr>
            <a:r>
              <a:rPr lang="en-US"/>
              <a:t>Insert image</a:t>
            </a:r>
            <a:endParaRPr/>
          </a:p>
        </p:txBody>
      </p:sp>
      <p:sp>
        <p:nvSpPr>
          <p:cNvPr id="8128646" name="Text Placeholder 16"/>
          <p:cNvSpPr>
            <a:spLocks noGrp="1"/>
          </p:cNvSpPr>
          <p:nvPr>
            <p:ph type="body" sz="quarter" idx="48" hasCustomPrompt="1"/>
          </p:nvPr>
        </p:nvSpPr>
        <p:spPr bwMode="auto">
          <a:xfrm>
            <a:off x="4788001" y="2574430"/>
            <a:ext cx="1620000" cy="369332"/>
          </a:xfrm>
          <a:prstGeom prst="rect">
            <a:avLst/>
          </a:prstGeom>
          <a:noFill/>
        </p:spPr>
        <p:txBody>
          <a:bodyPr wrap="square" lIns="0" tIns="0" rIns="0" bIns="0" anchor="ctr">
            <a:noAutofit/>
          </a:bodyPr>
          <a:lstStyle>
            <a:lvl1pPr marL="0" indent="0" algn="ctr">
              <a:lnSpc>
                <a:spcPct val="100000"/>
              </a:lnSpc>
              <a:spcBef>
                <a:spcPts val="0"/>
              </a:spcBef>
              <a:buNone/>
              <a:defRPr sz="1100" b="1" cap="all" spc="0">
                <a:solidFill>
                  <a:schemeClr val="tx2"/>
                </a:solidFill>
                <a:latin typeface="+mj-lt"/>
              </a:defRPr>
            </a:lvl1pPr>
          </a:lstStyle>
          <a:p>
            <a:pPr lvl="0">
              <a:defRPr/>
            </a:pPr>
            <a:r>
              <a:rPr lang="en-US"/>
              <a:t>This is the title of</a:t>
            </a:r>
            <a:br>
              <a:rPr lang="en-US"/>
            </a:br>
            <a:r>
              <a:rPr lang="en-US"/>
              <a:t>a paragraph</a:t>
            </a:r>
            <a:endParaRPr/>
          </a:p>
        </p:txBody>
      </p:sp>
      <p:sp>
        <p:nvSpPr>
          <p:cNvPr id="1229701894" name="Text Placeholder 16"/>
          <p:cNvSpPr>
            <a:spLocks noGrp="1"/>
          </p:cNvSpPr>
          <p:nvPr>
            <p:ph type="body" sz="quarter" idx="49" hasCustomPrompt="1"/>
          </p:nvPr>
        </p:nvSpPr>
        <p:spPr bwMode="auto">
          <a:xfrm>
            <a:off x="4788001" y="3167064"/>
            <a:ext cx="1620000" cy="1297344"/>
          </a:xfrm>
          <a:prstGeom prst="rect">
            <a:avLst/>
          </a:prstGeom>
        </p:spPr>
        <p:txBody>
          <a:bodyPr lIns="0" tIns="0" rIns="0" bIns="0">
            <a:noAutofit/>
          </a:bodyPr>
          <a:lstStyle>
            <a:lvl1pPr marL="0" indent="0" algn="ctr">
              <a:lnSpc>
                <a:spcPct val="100000"/>
              </a:lnSpc>
              <a:spcBef>
                <a:spcPts val="0"/>
              </a:spcBef>
              <a:spcAft>
                <a:spcPts val="300"/>
              </a:spcAft>
              <a:buClr>
                <a:schemeClr val="bg2"/>
              </a:buClr>
              <a:buNone/>
              <a:defRPr sz="1050">
                <a:solidFill>
                  <a:schemeClr val="tx2">
                    <a:lumMod val="50000"/>
                  </a:schemeClr>
                </a:solidFill>
                <a:latin typeface="+mn-lt"/>
              </a:defRPr>
            </a:lvl1pPr>
            <a:lvl2pPr marL="174146" indent="0">
              <a:lnSpc>
                <a:spcPct val="100000"/>
              </a:lnSpc>
              <a:spcBef>
                <a:spcPts val="0"/>
              </a:spcBef>
              <a:spcAft>
                <a:spcPts val="300"/>
              </a:spcAft>
              <a:buClr>
                <a:schemeClr val="bg2"/>
              </a:buClr>
              <a:buFont typeface="Century Gothic"/>
              <a:buNone/>
              <a:defRPr sz="1100">
                <a:solidFill>
                  <a:schemeClr val="tx2">
                    <a:lumMod val="50000"/>
                  </a:schemeClr>
                </a:solidFill>
                <a:latin typeface="+mj-lt"/>
              </a:defRPr>
            </a:lvl2pPr>
            <a:lvl3pPr marL="346941" indent="0">
              <a:lnSpc>
                <a:spcPct val="100000"/>
              </a:lnSpc>
              <a:spcBef>
                <a:spcPts val="0"/>
              </a:spcBef>
              <a:spcAft>
                <a:spcPts val="300"/>
              </a:spcAft>
              <a:buClr>
                <a:schemeClr val="bg2"/>
              </a:buClr>
              <a:buFont typeface="Wingdings"/>
              <a:buNone/>
              <a:defRPr sz="1000">
                <a:solidFill>
                  <a:schemeClr val="tx2">
                    <a:lumMod val="50000"/>
                  </a:schemeClr>
                </a:solidFill>
                <a:latin typeface="+mj-lt"/>
              </a:defRPr>
            </a:lvl3pPr>
            <a:lvl4pPr marL="1028675" indent="0">
              <a:spcAft>
                <a:spcPts val="300"/>
              </a:spcAft>
              <a:buNone/>
              <a:defRPr>
                <a:latin typeface="+mj-lt"/>
              </a:defRPr>
            </a:lvl4pPr>
            <a:lvl5pPr>
              <a:defRPr>
                <a:latin typeface="+mj-lt"/>
              </a:defRPr>
            </a:lvl5pPr>
          </a:lstStyle>
          <a:p>
            <a:pPr lvl="0">
              <a:defRPr/>
            </a:pPr>
            <a:r>
              <a:rPr lang="en-US"/>
              <a:t>Insert text</a:t>
            </a:r>
            <a:endParaRPr/>
          </a:p>
        </p:txBody>
      </p:sp>
      <p:sp>
        <p:nvSpPr>
          <p:cNvPr id="464085675" name="Text Placeholder 45"/>
          <p:cNvSpPr>
            <a:spLocks noGrp="1"/>
          </p:cNvSpPr>
          <p:nvPr>
            <p:ph type="body" sz="quarter" idx="50" hasCustomPrompt="1"/>
          </p:nvPr>
        </p:nvSpPr>
        <p:spPr bwMode="auto">
          <a:xfrm>
            <a:off x="4788001" y="3045918"/>
            <a:ext cx="1620000" cy="3600"/>
          </a:xfrm>
          <a:prstGeom prst="rect">
            <a:avLst/>
          </a:prstGeom>
          <a:solidFill>
            <a:schemeClr val="tx2"/>
          </a:solidFill>
        </p:spPr>
        <p:txBody>
          <a:bodyPr lIns="0" tIns="0" rIns="0" bIns="0"/>
          <a:lstStyle>
            <a:lvl1pPr marL="0" indent="0" algn="ctr">
              <a:lnSpc>
                <a:spcPct val="100000"/>
              </a:lnSpc>
              <a:spcBef>
                <a:spcPts val="0"/>
              </a:spcBef>
              <a:buNone/>
              <a:defRPr sz="100">
                <a:solidFill>
                  <a:schemeClr val="tx2">
                    <a:lumMod val="50000"/>
                  </a:schemeClr>
                </a:solidFill>
              </a:defRPr>
            </a:lvl1pPr>
          </a:lstStyle>
          <a:p>
            <a:pPr lvl="0">
              <a:defRPr/>
            </a:pPr>
            <a:r>
              <a:rPr lang="en-US"/>
              <a:t> </a:t>
            </a:r>
            <a:endParaRPr/>
          </a:p>
        </p:txBody>
      </p:sp>
      <p:sp>
        <p:nvSpPr>
          <p:cNvPr id="2133336945" name="Picture Placeholder 19"/>
          <p:cNvSpPr>
            <a:spLocks noGrp="1"/>
          </p:cNvSpPr>
          <p:nvPr>
            <p:ph type="pic" sz="quarter" idx="51" hasCustomPrompt="1"/>
          </p:nvPr>
        </p:nvSpPr>
        <p:spPr bwMode="auto">
          <a:xfrm>
            <a:off x="4626003" y="1281819"/>
            <a:ext cx="1943998" cy="1152000"/>
          </a:xfrm>
          <a:prstGeom prst="roundRect">
            <a:avLst>
              <a:gd name="adj" fmla="val 5218"/>
            </a:avLst>
          </a:prstGeom>
          <a:solidFill>
            <a:schemeClr val="bg2">
              <a:lumMod val="20000"/>
              <a:lumOff val="80000"/>
            </a:schemeClr>
          </a:solidFill>
        </p:spPr>
        <p:txBody>
          <a:bodyPr wrap="square" lIns="0" tIns="0" rIns="0" bIns="0" anchor="ctr">
            <a:noAutofit/>
          </a:bodyPr>
          <a:lstStyle>
            <a:lvl1pPr marL="0" indent="0" algn="ctr">
              <a:buNone/>
              <a:defRPr sz="1400">
                <a:solidFill>
                  <a:schemeClr val="tx2">
                    <a:lumMod val="50000"/>
                  </a:schemeClr>
                </a:solidFill>
              </a:defRPr>
            </a:lvl1pPr>
          </a:lstStyle>
          <a:p>
            <a:pPr>
              <a:defRPr/>
            </a:pPr>
            <a:r>
              <a:rPr lang="en-US"/>
              <a:t>Insert image</a:t>
            </a:r>
            <a:endParaRPr/>
          </a:p>
        </p:txBody>
      </p:sp>
      <p:sp>
        <p:nvSpPr>
          <p:cNvPr id="1597248907" name="Picture Placeholder 19"/>
          <p:cNvSpPr>
            <a:spLocks noGrp="1"/>
          </p:cNvSpPr>
          <p:nvPr>
            <p:ph type="pic" sz="quarter" idx="52" hasCustomPrompt="1"/>
          </p:nvPr>
        </p:nvSpPr>
        <p:spPr bwMode="auto">
          <a:xfrm>
            <a:off x="6678004" y="1281819"/>
            <a:ext cx="1943998" cy="1152000"/>
          </a:xfrm>
          <a:prstGeom prst="roundRect">
            <a:avLst>
              <a:gd name="adj" fmla="val 5218"/>
            </a:avLst>
          </a:prstGeom>
          <a:solidFill>
            <a:schemeClr val="bg2">
              <a:lumMod val="20000"/>
              <a:lumOff val="80000"/>
            </a:schemeClr>
          </a:solidFill>
        </p:spPr>
        <p:txBody>
          <a:bodyPr wrap="square" lIns="0" tIns="0" rIns="0" bIns="0" anchor="ctr">
            <a:noAutofit/>
          </a:bodyPr>
          <a:lstStyle>
            <a:lvl1pPr marL="0" indent="0" algn="ctr">
              <a:buNone/>
              <a:defRPr sz="1400">
                <a:solidFill>
                  <a:schemeClr val="tx2">
                    <a:lumMod val="50000"/>
                  </a:schemeClr>
                </a:solidFill>
              </a:defRPr>
            </a:lvl1pPr>
          </a:lstStyle>
          <a:p>
            <a:pPr>
              <a:defRPr/>
            </a:pPr>
            <a:r>
              <a:rPr lang="en-US"/>
              <a:t>Insert image</a:t>
            </a:r>
            <a:endParaRPr/>
          </a:p>
        </p:txBody>
      </p:sp>
      <p:sp>
        <p:nvSpPr>
          <p:cNvPr id="1834324397" name="Text Placeholder 16"/>
          <p:cNvSpPr>
            <a:spLocks noGrp="1"/>
          </p:cNvSpPr>
          <p:nvPr>
            <p:ph type="body" sz="quarter" idx="53" hasCustomPrompt="1"/>
          </p:nvPr>
        </p:nvSpPr>
        <p:spPr bwMode="auto">
          <a:xfrm>
            <a:off x="6840001" y="2574430"/>
            <a:ext cx="1620000" cy="369332"/>
          </a:xfrm>
          <a:prstGeom prst="rect">
            <a:avLst/>
          </a:prstGeom>
          <a:noFill/>
        </p:spPr>
        <p:txBody>
          <a:bodyPr wrap="square" lIns="0" tIns="0" rIns="0" bIns="0" anchor="ctr">
            <a:noAutofit/>
          </a:bodyPr>
          <a:lstStyle>
            <a:lvl1pPr marL="0" indent="0" algn="ctr">
              <a:lnSpc>
                <a:spcPct val="100000"/>
              </a:lnSpc>
              <a:spcBef>
                <a:spcPts val="0"/>
              </a:spcBef>
              <a:buNone/>
              <a:defRPr sz="1100" b="1" cap="all" spc="0">
                <a:solidFill>
                  <a:schemeClr val="accent5"/>
                </a:solidFill>
                <a:latin typeface="+mj-lt"/>
              </a:defRPr>
            </a:lvl1pPr>
          </a:lstStyle>
          <a:p>
            <a:pPr lvl="0">
              <a:defRPr/>
            </a:pPr>
            <a:r>
              <a:rPr lang="en-US"/>
              <a:t>This is the title of</a:t>
            </a:r>
            <a:br>
              <a:rPr lang="en-US"/>
            </a:br>
            <a:r>
              <a:rPr lang="en-US"/>
              <a:t>a paragraph</a:t>
            </a:r>
            <a:endParaRPr/>
          </a:p>
        </p:txBody>
      </p:sp>
      <p:sp>
        <p:nvSpPr>
          <p:cNvPr id="2019517745" name="Text Placeholder 16"/>
          <p:cNvSpPr>
            <a:spLocks noGrp="1"/>
          </p:cNvSpPr>
          <p:nvPr>
            <p:ph type="body" sz="quarter" idx="54" hasCustomPrompt="1"/>
          </p:nvPr>
        </p:nvSpPr>
        <p:spPr bwMode="auto">
          <a:xfrm>
            <a:off x="6840002" y="3167064"/>
            <a:ext cx="1620000" cy="1297344"/>
          </a:xfrm>
          <a:prstGeom prst="rect">
            <a:avLst/>
          </a:prstGeom>
        </p:spPr>
        <p:txBody>
          <a:bodyPr lIns="0" tIns="0" rIns="0" bIns="0">
            <a:noAutofit/>
          </a:bodyPr>
          <a:lstStyle>
            <a:lvl1pPr marL="0" indent="0" algn="ctr">
              <a:lnSpc>
                <a:spcPct val="100000"/>
              </a:lnSpc>
              <a:spcBef>
                <a:spcPts val="0"/>
              </a:spcBef>
              <a:spcAft>
                <a:spcPts val="300"/>
              </a:spcAft>
              <a:buClr>
                <a:schemeClr val="bg2"/>
              </a:buClr>
              <a:buNone/>
              <a:defRPr sz="1050">
                <a:solidFill>
                  <a:schemeClr val="tx2">
                    <a:lumMod val="50000"/>
                  </a:schemeClr>
                </a:solidFill>
                <a:latin typeface="+mn-lt"/>
              </a:defRPr>
            </a:lvl1pPr>
            <a:lvl2pPr marL="174146" indent="0">
              <a:lnSpc>
                <a:spcPct val="100000"/>
              </a:lnSpc>
              <a:spcBef>
                <a:spcPts val="0"/>
              </a:spcBef>
              <a:spcAft>
                <a:spcPts val="300"/>
              </a:spcAft>
              <a:buClr>
                <a:schemeClr val="bg2"/>
              </a:buClr>
              <a:buFont typeface="Century Gothic"/>
              <a:buNone/>
              <a:defRPr sz="1100">
                <a:solidFill>
                  <a:schemeClr val="tx2">
                    <a:lumMod val="50000"/>
                  </a:schemeClr>
                </a:solidFill>
                <a:latin typeface="+mj-lt"/>
              </a:defRPr>
            </a:lvl2pPr>
            <a:lvl3pPr marL="346941" indent="0">
              <a:lnSpc>
                <a:spcPct val="100000"/>
              </a:lnSpc>
              <a:spcBef>
                <a:spcPts val="0"/>
              </a:spcBef>
              <a:spcAft>
                <a:spcPts val="300"/>
              </a:spcAft>
              <a:buClr>
                <a:schemeClr val="bg2"/>
              </a:buClr>
              <a:buFont typeface="Wingdings"/>
              <a:buNone/>
              <a:defRPr sz="1000">
                <a:solidFill>
                  <a:schemeClr val="tx2">
                    <a:lumMod val="50000"/>
                  </a:schemeClr>
                </a:solidFill>
                <a:latin typeface="+mj-lt"/>
              </a:defRPr>
            </a:lvl3pPr>
            <a:lvl4pPr marL="1028675" indent="0">
              <a:spcAft>
                <a:spcPts val="300"/>
              </a:spcAft>
              <a:buNone/>
              <a:defRPr>
                <a:latin typeface="+mj-lt"/>
              </a:defRPr>
            </a:lvl4pPr>
            <a:lvl5pPr>
              <a:defRPr>
                <a:latin typeface="+mj-lt"/>
              </a:defRPr>
            </a:lvl5pPr>
          </a:lstStyle>
          <a:p>
            <a:pPr lvl="0">
              <a:defRPr/>
            </a:pPr>
            <a:r>
              <a:rPr lang="en-US"/>
              <a:t>Insert text</a:t>
            </a:r>
            <a:endParaRPr/>
          </a:p>
        </p:txBody>
      </p:sp>
      <p:sp>
        <p:nvSpPr>
          <p:cNvPr id="1349365205" name="Text Placeholder 45"/>
          <p:cNvSpPr>
            <a:spLocks noGrp="1"/>
          </p:cNvSpPr>
          <p:nvPr>
            <p:ph type="body" sz="quarter" idx="55" hasCustomPrompt="1"/>
          </p:nvPr>
        </p:nvSpPr>
        <p:spPr bwMode="auto">
          <a:xfrm>
            <a:off x="6840002" y="3045918"/>
            <a:ext cx="1620000" cy="3600"/>
          </a:xfrm>
          <a:prstGeom prst="rect">
            <a:avLst/>
          </a:prstGeom>
          <a:solidFill>
            <a:schemeClr val="accent5"/>
          </a:solidFill>
        </p:spPr>
        <p:txBody>
          <a:bodyPr lIns="0" tIns="0" rIns="0" bIns="0"/>
          <a:lstStyle>
            <a:lvl1pPr marL="0" indent="0" algn="ctr">
              <a:lnSpc>
                <a:spcPct val="100000"/>
              </a:lnSpc>
              <a:spcBef>
                <a:spcPts val="0"/>
              </a:spcBef>
              <a:buNone/>
              <a:defRPr sz="100">
                <a:solidFill>
                  <a:schemeClr val="tx2">
                    <a:lumMod val="50000"/>
                  </a:schemeClr>
                </a:solidFill>
              </a:defRPr>
            </a:lvl1pPr>
          </a:lstStyle>
          <a:p>
            <a:pPr lvl="0">
              <a:defRPr/>
            </a:pPr>
            <a:r>
              <a:rPr lang="en-US"/>
              <a:t>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V1">
    <p:spTree>
      <p:nvGrpSpPr>
        <p:cNvPr id="1" name=""/>
        <p:cNvGrpSpPr/>
        <p:nvPr/>
      </p:nvGrpSpPr>
      <p:grpSpPr bwMode="auto">
        <a:xfrm>
          <a:off x="0" y="0"/>
          <a:ext cx="0" cy="0"/>
          <a:chOff x="0" y="0"/>
          <a:chExt cx="0" cy="0"/>
        </a:xfrm>
      </p:grpSpPr>
      <p:sp>
        <p:nvSpPr>
          <p:cNvPr id="1875148436" name="Rectangle 3"/>
          <p:cNvSpPr/>
          <p:nvPr/>
        </p:nvSpPr>
        <p:spPr bwMode="auto">
          <a:xfrm flipV="1">
            <a:off x="2" y="1"/>
            <a:ext cx="914399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a:lnSpc>
                <a:spcPct val="100000"/>
              </a:lnSpc>
              <a:spcBef>
                <a:spcPts val="0"/>
              </a:spcBef>
              <a:spcAft>
                <a:spcPts val="0"/>
              </a:spcAft>
              <a:buClrTx/>
              <a:buSzTx/>
              <a:buFontTx/>
              <a:buNone/>
              <a:defRPr/>
            </a:pPr>
            <a:endParaRPr lang="en-US" sz="1800" b="0" i="0" u="none" strike="noStrike" cap="none" spc="0">
              <a:ln>
                <a:noFill/>
              </a:ln>
              <a:solidFill>
                <a:srgbClr val="FFFFFF"/>
              </a:solidFill>
              <a:latin typeface="Century Gothic"/>
              <a:ea typeface="+mn-ea"/>
              <a:cs typeface="+mn-cs"/>
            </a:endParaRPr>
          </a:p>
        </p:txBody>
      </p:sp>
      <p:grpSp>
        <p:nvGrpSpPr>
          <p:cNvPr id="902208161" name="Group 4"/>
          <p:cNvGrpSpPr/>
          <p:nvPr/>
        </p:nvGrpSpPr>
        <p:grpSpPr bwMode="auto">
          <a:xfrm>
            <a:off x="520701" y="0"/>
            <a:ext cx="8623300" cy="5143500"/>
            <a:chOff x="520700" y="0"/>
            <a:chExt cx="8623300" cy="5143500"/>
          </a:xfrm>
        </p:grpSpPr>
        <p:pic>
          <p:nvPicPr>
            <p:cNvPr id="6" name="Picture 5"/>
            <p:cNvPicPr>
              <a:picLocks noChangeAspect="1"/>
            </p:cNvPicPr>
            <p:nvPr/>
          </p:nvPicPr>
          <p:blipFill>
            <a:blip r:embed="rId2" cstate="screen">
              <a:alphaModFix amt="33000"/>
              <a:extLst>
                <a:ext uri="{28A0092B-C50C-407E-A947-70E740481C1C}">
                  <a14:useLocalDpi xmlns:a14="http://schemas.microsoft.com/office/drawing/2010/main"/>
                </a:ext>
              </a:extLst>
            </a:blip>
            <a:stretch/>
          </p:blipFill>
          <p:spPr bwMode="auto">
            <a:xfrm>
              <a:off x="3962400" y="0"/>
              <a:ext cx="5181600" cy="2793860"/>
            </a:xfrm>
            <a:custGeom>
              <a:avLst/>
              <a:gdLst>
                <a:gd name="connsiteX0" fmla="*/ 5181600 w 5181600"/>
                <a:gd name="connsiteY0" fmla="*/ 2793861 h 2793861"/>
                <a:gd name="connsiteX1" fmla="*/ 0 w 5181600"/>
                <a:gd name="connsiteY1" fmla="*/ 2793861 h 2793861"/>
                <a:gd name="connsiteX2" fmla="*/ 0 w 5181600"/>
                <a:gd name="connsiteY2" fmla="*/ 0 h 2793861"/>
                <a:gd name="connsiteX3" fmla="*/ 5181600 w 5181600"/>
                <a:gd name="connsiteY3" fmla="*/ 0 h 2793861"/>
              </a:gdLst>
              <a:ahLst/>
              <a:cxnLst>
                <a:cxn ang="0">
                  <a:pos x="connsiteX0" y="connsiteY0"/>
                </a:cxn>
                <a:cxn ang="0">
                  <a:pos x="connsiteX1" y="connsiteY1"/>
                </a:cxn>
                <a:cxn ang="0">
                  <a:pos x="connsiteX2" y="connsiteY2"/>
                </a:cxn>
                <a:cxn ang="0">
                  <a:pos x="connsiteX3" y="connsiteY3"/>
                </a:cxn>
              </a:cxnLst>
              <a:rect l="l" t="t" r="r" b="b"/>
              <a:pathLst>
                <a:path w="5181600" h="2793861" extrusionOk="0">
                  <a:moveTo>
                    <a:pt x="5181600" y="2793861"/>
                  </a:moveTo>
                  <a:lnTo>
                    <a:pt x="0" y="2793861"/>
                  </a:lnTo>
                  <a:lnTo>
                    <a:pt x="0" y="0"/>
                  </a:lnTo>
                  <a:lnTo>
                    <a:pt x="5181600" y="0"/>
                  </a:lnTo>
                  <a:close/>
                </a:path>
              </a:pathLst>
            </a:custGeom>
          </p:spPr>
        </p:pic>
        <p:pic>
          <p:nvPicPr>
            <p:cNvPr id="13" name="Picture 12" descr="A black background with a brown wave&#10;&#10;AI-generated content may be incorrect."/>
            <p:cNvPicPr>
              <a:picLocks noChangeAspect="1"/>
            </p:cNvPicPr>
            <p:nvPr/>
          </p:nvPicPr>
          <p:blipFill>
            <a:blip r:embed="rId3" cstate="screen">
              <a:extLst>
                <a:ext uri="{28A0092B-C50C-407E-A947-70E740481C1C}">
                  <a14:useLocalDpi xmlns:a14="http://schemas.microsoft.com/office/drawing/2010/main"/>
                </a:ext>
              </a:extLst>
            </a:blip>
            <a:stretch/>
          </p:blipFill>
          <p:spPr bwMode="auto">
            <a:xfrm flipV="1">
              <a:off x="520700" y="419894"/>
              <a:ext cx="8623300" cy="4723606"/>
            </a:xfrm>
            <a:custGeom>
              <a:avLst/>
              <a:gdLst>
                <a:gd name="connsiteX0" fmla="*/ 0 w 8623300"/>
                <a:gd name="connsiteY0" fmla="*/ 4723606 h 4723606"/>
                <a:gd name="connsiteX1" fmla="*/ 8623300 w 8623300"/>
                <a:gd name="connsiteY1" fmla="*/ 4723606 h 4723606"/>
                <a:gd name="connsiteX2" fmla="*/ 8623300 w 8623300"/>
                <a:gd name="connsiteY2" fmla="*/ 0 h 4723606"/>
                <a:gd name="connsiteX3" fmla="*/ 0 w 8623300"/>
                <a:gd name="connsiteY3" fmla="*/ 0 h 4723606"/>
              </a:gdLst>
              <a:ahLst/>
              <a:cxnLst>
                <a:cxn ang="0">
                  <a:pos x="connsiteX0" y="connsiteY0"/>
                </a:cxn>
                <a:cxn ang="0">
                  <a:pos x="connsiteX1" y="connsiteY1"/>
                </a:cxn>
                <a:cxn ang="0">
                  <a:pos x="connsiteX2" y="connsiteY2"/>
                </a:cxn>
                <a:cxn ang="0">
                  <a:pos x="connsiteX3" y="connsiteY3"/>
                </a:cxn>
              </a:cxnLst>
              <a:rect l="l" t="t" r="r" b="b"/>
              <a:pathLst>
                <a:path w="8623300" h="4723606" extrusionOk="0">
                  <a:moveTo>
                    <a:pt x="0" y="4723606"/>
                  </a:moveTo>
                  <a:lnTo>
                    <a:pt x="8623300" y="4723606"/>
                  </a:lnTo>
                  <a:lnTo>
                    <a:pt x="8623300" y="0"/>
                  </a:lnTo>
                  <a:lnTo>
                    <a:pt x="0" y="0"/>
                  </a:lnTo>
                  <a:close/>
                </a:path>
              </a:pathLst>
            </a:cu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p:blipFill>
          <p:spPr bwMode="auto">
            <a:xfrm flipV="1">
              <a:off x="1856414" y="749842"/>
              <a:ext cx="7287586" cy="4393658"/>
            </a:xfrm>
            <a:custGeom>
              <a:avLst/>
              <a:gdLst>
                <a:gd name="connsiteX0" fmla="*/ 0 w 7287586"/>
                <a:gd name="connsiteY0" fmla="*/ 4393658 h 4393658"/>
                <a:gd name="connsiteX1" fmla="*/ 7287586 w 7287586"/>
                <a:gd name="connsiteY1" fmla="*/ 4393658 h 4393658"/>
                <a:gd name="connsiteX2" fmla="*/ 7287586 w 7287586"/>
                <a:gd name="connsiteY2" fmla="*/ 0 h 4393658"/>
                <a:gd name="connsiteX3" fmla="*/ 0 w 7287586"/>
                <a:gd name="connsiteY3" fmla="*/ 0 h 4393658"/>
              </a:gdLst>
              <a:ahLst/>
              <a:cxnLst>
                <a:cxn ang="0">
                  <a:pos x="connsiteX0" y="connsiteY0"/>
                </a:cxn>
                <a:cxn ang="0">
                  <a:pos x="connsiteX1" y="connsiteY1"/>
                </a:cxn>
                <a:cxn ang="0">
                  <a:pos x="connsiteX2" y="connsiteY2"/>
                </a:cxn>
                <a:cxn ang="0">
                  <a:pos x="connsiteX3" y="connsiteY3"/>
                </a:cxn>
              </a:cxnLst>
              <a:rect l="l" t="t" r="r" b="b"/>
              <a:pathLst>
                <a:path w="7287586" h="4393658" extrusionOk="0">
                  <a:moveTo>
                    <a:pt x="0" y="4393658"/>
                  </a:moveTo>
                  <a:lnTo>
                    <a:pt x="7287586" y="4393658"/>
                  </a:lnTo>
                  <a:lnTo>
                    <a:pt x="7287586" y="0"/>
                  </a:lnTo>
                  <a:lnTo>
                    <a:pt x="0" y="0"/>
                  </a:lnTo>
                  <a:close/>
                </a:path>
              </a:pathLst>
            </a:custGeom>
          </p:spPr>
        </p:pic>
      </p:grpSp>
      <p:cxnSp>
        <p:nvCxnSpPr>
          <p:cNvPr id="536356128" name="Straight Connector 14"/>
          <p:cNvCxnSpPr/>
          <p:nvPr/>
        </p:nvCxnSpPr>
        <p:spPr bwMode="auto">
          <a:xfrm>
            <a:off x="216000" y="0"/>
            <a:ext cx="0" cy="5143500"/>
          </a:xfrm>
          <a:prstGeom prst="line">
            <a:avLst/>
          </a:prstGeom>
          <a:ln w="3175">
            <a:solidFill>
              <a:schemeClr val="bg2">
                <a:alpha val="20000"/>
              </a:schemeClr>
            </a:solidFill>
          </a:ln>
        </p:spPr>
        <p:style>
          <a:lnRef idx="1">
            <a:schemeClr val="accent1"/>
          </a:lnRef>
          <a:fillRef idx="0">
            <a:schemeClr val="accent1"/>
          </a:fillRef>
          <a:effectRef idx="0">
            <a:schemeClr val="accent1"/>
          </a:effectRef>
          <a:fontRef idx="minor">
            <a:schemeClr val="tx1"/>
          </a:fontRef>
        </p:style>
      </p:cxnSp>
      <p:pic>
        <p:nvPicPr>
          <p:cNvPr id="1824626027" name="Graphic 6"/>
          <p:cNvPicPr/>
          <p:nvPr/>
        </p:nvPicPr>
        <p:blipFill>
          <a:blip r:embed="rId5" cstate="screen">
            <a:lum/>
            <a:extLst>
              <a:ext uri="{28A0092B-C50C-407E-A947-70E740481C1C}">
                <a14:useLocalDpi xmlns:a14="http://schemas.microsoft.com/office/drawing/2010/main"/>
              </a:ext>
            </a:extLst>
          </a:blip>
          <a:stretch/>
        </p:blipFill>
        <p:spPr bwMode="auto">
          <a:xfrm>
            <a:off x="435253" y="309870"/>
            <a:ext cx="1509032" cy="348922"/>
          </a:xfrm>
          <a:prstGeom prst="rect">
            <a:avLst/>
          </a:prstGeom>
        </p:spPr>
      </p:pic>
      <p:sp>
        <p:nvSpPr>
          <p:cNvPr id="87244736" name="Freeform 3"/>
          <p:cNvSpPr/>
          <p:nvPr/>
        </p:nvSpPr>
        <p:spPr bwMode="auto">
          <a:xfrm>
            <a:off x="216000" y="2186918"/>
            <a:ext cx="63061" cy="360001"/>
          </a:xfrm>
          <a:custGeom>
            <a:avLst/>
            <a:gdLst>
              <a:gd name="connsiteX0" fmla="*/ 140 w 37616"/>
              <a:gd name="connsiteY0" fmla="*/ 0 h 360001"/>
              <a:gd name="connsiteX1" fmla="*/ 37616 w 37616"/>
              <a:gd name="connsiteY1" fmla="*/ 37476 h 360001"/>
              <a:gd name="connsiteX2" fmla="*/ 37615 w 37616"/>
              <a:gd name="connsiteY2" fmla="*/ 322525 h 360001"/>
              <a:gd name="connsiteX3" fmla="*/ 139 w 37616"/>
              <a:gd name="connsiteY3" fmla="*/ 360001 h 360001"/>
              <a:gd name="connsiteX4" fmla="*/ 140 w 37616"/>
              <a:gd name="connsiteY4" fmla="*/ 360000 h 360001"/>
              <a:gd name="connsiteX5" fmla="*/ 0 w 37616"/>
              <a:gd name="connsiteY5" fmla="*/ 359942 h 360001"/>
              <a:gd name="connsiteX6" fmla="*/ 0 w 37616"/>
              <a:gd name="connsiteY6" fmla="*/ 58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16" h="360001" extrusionOk="0">
                <a:moveTo>
                  <a:pt x="140" y="0"/>
                </a:moveTo>
                <a:cubicBezTo>
                  <a:pt x="20837" y="0"/>
                  <a:pt x="37616" y="16779"/>
                  <a:pt x="37616" y="37476"/>
                </a:cubicBezTo>
                <a:cubicBezTo>
                  <a:pt x="37616" y="132492"/>
                  <a:pt x="37615" y="227509"/>
                  <a:pt x="37615" y="322525"/>
                </a:cubicBezTo>
                <a:cubicBezTo>
                  <a:pt x="37615" y="343222"/>
                  <a:pt x="20836" y="360001"/>
                  <a:pt x="139" y="360001"/>
                </a:cubicBezTo>
                <a:lnTo>
                  <a:pt x="140" y="360000"/>
                </a:lnTo>
                <a:lnTo>
                  <a:pt x="0" y="359942"/>
                </a:lnTo>
                <a:lnTo>
                  <a:pt x="0" y="58"/>
                </a:lnTo>
                <a:close/>
              </a:path>
            </a:pathLst>
          </a:cu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189">
              <a:lnSpc>
                <a:spcPct val="100000"/>
              </a:lnSpc>
              <a:spcBef>
                <a:spcPts val="0"/>
              </a:spcBef>
              <a:spcAft>
                <a:spcPts val="0"/>
              </a:spcAft>
              <a:buClrTx/>
              <a:buSzTx/>
              <a:buFontTx/>
              <a:buNone/>
              <a:defRPr/>
            </a:pPr>
            <a:endParaRPr lang="en-US" sz="1200" b="0" i="0" u="none" strike="noStrike" cap="none" spc="0">
              <a:ln>
                <a:noFill/>
              </a:ln>
              <a:solidFill>
                <a:srgbClr val="FFFFFF"/>
              </a:solidFill>
              <a:latin typeface="Century Gothic"/>
              <a:ea typeface="+mn-ea"/>
              <a:cs typeface="+mn-cs"/>
            </a:endParaRPr>
          </a:p>
        </p:txBody>
      </p:sp>
      <p:sp>
        <p:nvSpPr>
          <p:cNvPr id="1301724701" name="Title 14"/>
          <p:cNvSpPr>
            <a:spLocks noGrp="1"/>
          </p:cNvSpPr>
          <p:nvPr>
            <p:ph type="title" hasCustomPrompt="1"/>
          </p:nvPr>
        </p:nvSpPr>
        <p:spPr bwMode="auto">
          <a:xfrm>
            <a:off x="702000" y="2059141"/>
            <a:ext cx="2880000" cy="615553"/>
          </a:xfrm>
          <a:prstGeom prst="rect">
            <a:avLst/>
          </a:prstGeom>
        </p:spPr>
        <p:txBody>
          <a:bodyPr lIns="0" tIns="0" rIns="0" bIns="0" anchor="b">
            <a:noAutofit/>
          </a:bodyPr>
          <a:lstStyle>
            <a:lvl1pPr>
              <a:lnSpc>
                <a:spcPct val="100000"/>
              </a:lnSpc>
              <a:defRPr sz="4000">
                <a:solidFill>
                  <a:schemeClr val="tx2">
                    <a:lumMod val="50000"/>
                  </a:schemeClr>
                </a:solidFill>
                <a:latin typeface="+mj-lt"/>
              </a:defRPr>
            </a:lvl1pPr>
          </a:lstStyle>
          <a:p>
            <a:pPr>
              <a:defRPr/>
            </a:pPr>
            <a:r>
              <a:rPr lang="en-US"/>
              <a:t>Thank you</a:t>
            </a:r>
            <a:endParaRPr/>
          </a:p>
        </p:txBody>
      </p:sp>
      <p:sp>
        <p:nvSpPr>
          <p:cNvPr id="1597155477" name="Text Placeholder 16"/>
          <p:cNvSpPr>
            <a:spLocks noGrp="1"/>
          </p:cNvSpPr>
          <p:nvPr>
            <p:ph type="body" sz="quarter" idx="10" hasCustomPrompt="1"/>
          </p:nvPr>
        </p:nvSpPr>
        <p:spPr bwMode="auto">
          <a:xfrm>
            <a:off x="702000" y="2988960"/>
            <a:ext cx="1800000" cy="324000"/>
          </a:xfrm>
          <a:prstGeom prst="roundRect">
            <a:avLst>
              <a:gd name="adj" fmla="val 50000"/>
            </a:avLst>
          </a:prstGeom>
          <a:gradFill>
            <a:gsLst>
              <a:gs pos="27000">
                <a:schemeClr val="bg2"/>
              </a:gs>
              <a:gs pos="100000">
                <a:schemeClr val="accent4"/>
              </a:gs>
            </a:gsLst>
            <a:lin ang="2700000" scaled="1"/>
          </a:gradFill>
        </p:spPr>
        <p:txBody>
          <a:bodyPr lIns="0" tIns="0" rIns="0" bIns="0" anchor="ctr">
            <a:noAutofit/>
          </a:bodyPr>
          <a:lstStyle>
            <a:lvl1pPr marL="0" indent="0" algn="ctr">
              <a:lnSpc>
                <a:spcPct val="100000"/>
              </a:lnSpc>
              <a:spcBef>
                <a:spcPts val="0"/>
              </a:spcBef>
              <a:buNone/>
              <a:defRPr sz="1200" spc="0">
                <a:solidFill>
                  <a:schemeClr val="bg1"/>
                </a:solidFill>
                <a:latin typeface="+mj-lt"/>
              </a:defRPr>
            </a:lvl1pPr>
          </a:lstStyle>
          <a:p>
            <a:pPr lvl="0">
              <a:defRPr/>
            </a:pPr>
            <a:r>
              <a:rPr lang="en-US"/>
              <a:t>www.ekinops.com</a:t>
            </a:r>
            <a:endParaRPr/>
          </a:p>
        </p:txBody>
      </p:sp>
      <p:sp>
        <p:nvSpPr>
          <p:cNvPr id="1517658481" name="Footer Placeholder 4"/>
          <p:cNvSpPr>
            <a:spLocks noGrp="1"/>
          </p:cNvSpPr>
          <p:nvPr>
            <p:ph type="ftr" sz="quarter" idx="18"/>
          </p:nvPr>
        </p:nvSpPr>
        <p:spPr bwMode="auto">
          <a:xfrm>
            <a:off x="521998" y="4873638"/>
            <a:ext cx="8100002" cy="107722"/>
          </a:xfrm>
          <a:prstGeom prst="rect">
            <a:avLst/>
          </a:prstGeom>
        </p:spPr>
        <p:txBody>
          <a:bodyPr lIns="0" tIns="0" rIns="0" bIns="0" anchor="ctr">
            <a:noAutofit/>
          </a:bodyPr>
          <a:lstStyle>
            <a:lvl1pPr>
              <a:defRPr sz="700" i="1">
                <a:solidFill>
                  <a:schemeClr val="tx2">
                    <a:lumMod val="50000"/>
                  </a:schemeClr>
                </a:solidFill>
              </a:defRPr>
            </a:lvl1pPr>
          </a:lstStyle>
          <a:p>
            <a:pPr>
              <a:defRPr/>
            </a:pPr>
            <a:r>
              <a:rPr lang="en-US"/>
              <a:t>This is the footer description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V2">
    <p:spTree>
      <p:nvGrpSpPr>
        <p:cNvPr id="1" name=""/>
        <p:cNvGrpSpPr/>
        <p:nvPr/>
      </p:nvGrpSpPr>
      <p:grpSpPr bwMode="auto">
        <a:xfrm>
          <a:off x="0" y="0"/>
          <a:ext cx="0" cy="0"/>
          <a:chOff x="0" y="0"/>
          <a:chExt cx="0" cy="0"/>
        </a:xfrm>
      </p:grpSpPr>
      <p:pic>
        <p:nvPicPr>
          <p:cNvPr id="862967429" name="Picture 40"/>
          <p:cNvPicPr>
            <a:picLocks noChangeAspect="1"/>
          </p:cNvPicPr>
          <p:nvPr/>
        </p:nvPicPr>
        <p:blipFill>
          <a:blip r:embed="rId2" cstate="screen">
            <a:extLst>
              <a:ext uri="{28A0092B-C50C-407E-A947-70E740481C1C}">
                <a14:useLocalDpi xmlns:a14="http://schemas.microsoft.com/office/drawing/2010/main"/>
              </a:ext>
            </a:extLst>
          </a:blip>
          <a:stretch/>
        </p:blipFill>
        <p:spPr bwMode="auto">
          <a:xfrm>
            <a:off x="2" y="0"/>
            <a:ext cx="9143998" cy="5143500"/>
          </a:xfrm>
          <a:custGeom>
            <a:avLst/>
            <a:gdLst>
              <a:gd name="connsiteX0" fmla="*/ 0 w 9143998"/>
              <a:gd name="connsiteY0" fmla="*/ 0 h 5143500"/>
              <a:gd name="connsiteX1" fmla="*/ 9143998 w 9143998"/>
              <a:gd name="connsiteY1" fmla="*/ 0 h 5143500"/>
              <a:gd name="connsiteX2" fmla="*/ 9143998 w 9143998"/>
              <a:gd name="connsiteY2" fmla="*/ 5143500 h 5143500"/>
              <a:gd name="connsiteX3" fmla="*/ 0 w 9143998"/>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3998" h="5143500" extrusionOk="0">
                <a:moveTo>
                  <a:pt x="0" y="0"/>
                </a:moveTo>
                <a:lnTo>
                  <a:pt x="9143998" y="0"/>
                </a:lnTo>
                <a:lnTo>
                  <a:pt x="9143998" y="5143500"/>
                </a:lnTo>
                <a:lnTo>
                  <a:pt x="0" y="5143500"/>
                </a:lnTo>
                <a:close/>
              </a:path>
            </a:pathLst>
          </a:custGeom>
        </p:spPr>
      </p:pic>
      <p:sp>
        <p:nvSpPr>
          <p:cNvPr id="890340251" name="Rectangle 41"/>
          <p:cNvSpPr/>
          <p:nvPr/>
        </p:nvSpPr>
        <p:spPr bwMode="auto">
          <a:xfrm>
            <a:off x="2" y="0"/>
            <a:ext cx="9143999" cy="5143500"/>
          </a:xfrm>
          <a:prstGeom prst="rect">
            <a:avLst/>
          </a:prstGeom>
          <a:solidFill>
            <a:schemeClr val="tx1">
              <a:alpha val="3321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a:lnSpc>
                <a:spcPct val="100000"/>
              </a:lnSpc>
              <a:spcBef>
                <a:spcPts val="0"/>
              </a:spcBef>
              <a:spcAft>
                <a:spcPts val="0"/>
              </a:spcAft>
              <a:buClrTx/>
              <a:buSzTx/>
              <a:buFontTx/>
              <a:buNone/>
              <a:defRPr/>
            </a:pPr>
            <a:endParaRPr lang="en-US" sz="1800" b="0" i="0" u="none" strike="noStrike" cap="none" spc="0">
              <a:ln>
                <a:noFill/>
              </a:ln>
              <a:solidFill>
                <a:srgbClr val="FFFFFF"/>
              </a:solidFill>
              <a:latin typeface="Century Gothic"/>
              <a:ea typeface="+mn-ea"/>
              <a:cs typeface="+mn-cs"/>
            </a:endParaRPr>
          </a:p>
        </p:txBody>
      </p:sp>
      <p:cxnSp>
        <p:nvCxnSpPr>
          <p:cNvPr id="1945556728" name="Straight Connector 42"/>
          <p:cNvCxnSpPr/>
          <p:nvPr/>
        </p:nvCxnSpPr>
        <p:spPr bwMode="auto">
          <a:xfrm>
            <a:off x="216000" y="0"/>
            <a:ext cx="0" cy="5143500"/>
          </a:xfrm>
          <a:prstGeom prst="line">
            <a:avLst/>
          </a:prstGeom>
          <a:ln w="3175">
            <a:solidFill>
              <a:schemeClr val="bg2">
                <a:alpha val="30000"/>
              </a:schemeClr>
            </a:solidFill>
          </a:ln>
        </p:spPr>
        <p:style>
          <a:lnRef idx="1">
            <a:schemeClr val="accent1"/>
          </a:lnRef>
          <a:fillRef idx="0">
            <a:schemeClr val="accent1"/>
          </a:fillRef>
          <a:effectRef idx="0">
            <a:schemeClr val="accent1"/>
          </a:effectRef>
          <a:fontRef idx="minor">
            <a:schemeClr val="tx1"/>
          </a:fontRef>
        </p:style>
      </p:cxnSp>
      <p:pic>
        <p:nvPicPr>
          <p:cNvPr id="997418553" name="Graphic 48"/>
          <p:cNvPicPr>
            <a:picLocks noChangeAspect="1"/>
          </p:cNvPicPr>
          <p:nvPr/>
        </p:nvPicPr>
        <p:blipFill>
          <a:blip r:embed="rId3" cstate="screen">
            <a:extLst>
              <a:ext uri="{28A0092B-C50C-407E-A947-70E740481C1C}">
                <a14:useLocalDpi xmlns:a14="http://schemas.microsoft.com/office/drawing/2010/main"/>
              </a:ext>
            </a:extLst>
          </a:blip>
          <a:stretch/>
        </p:blipFill>
        <p:spPr bwMode="auto">
          <a:xfrm>
            <a:off x="435253" y="309872"/>
            <a:ext cx="1509032" cy="348922"/>
          </a:xfrm>
          <a:prstGeom prst="rect">
            <a:avLst/>
          </a:prstGeom>
        </p:spPr>
      </p:pic>
      <p:sp>
        <p:nvSpPr>
          <p:cNvPr id="1295805558" name="Freeform 3"/>
          <p:cNvSpPr/>
          <p:nvPr/>
        </p:nvSpPr>
        <p:spPr bwMode="auto">
          <a:xfrm>
            <a:off x="216000" y="2186918"/>
            <a:ext cx="63061" cy="360001"/>
          </a:xfrm>
          <a:custGeom>
            <a:avLst/>
            <a:gdLst>
              <a:gd name="connsiteX0" fmla="*/ 140 w 37616"/>
              <a:gd name="connsiteY0" fmla="*/ 0 h 360001"/>
              <a:gd name="connsiteX1" fmla="*/ 37616 w 37616"/>
              <a:gd name="connsiteY1" fmla="*/ 37476 h 360001"/>
              <a:gd name="connsiteX2" fmla="*/ 37615 w 37616"/>
              <a:gd name="connsiteY2" fmla="*/ 322525 h 360001"/>
              <a:gd name="connsiteX3" fmla="*/ 139 w 37616"/>
              <a:gd name="connsiteY3" fmla="*/ 360001 h 360001"/>
              <a:gd name="connsiteX4" fmla="*/ 140 w 37616"/>
              <a:gd name="connsiteY4" fmla="*/ 360000 h 360001"/>
              <a:gd name="connsiteX5" fmla="*/ 0 w 37616"/>
              <a:gd name="connsiteY5" fmla="*/ 359942 h 360001"/>
              <a:gd name="connsiteX6" fmla="*/ 0 w 37616"/>
              <a:gd name="connsiteY6" fmla="*/ 58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16" h="360001" extrusionOk="0">
                <a:moveTo>
                  <a:pt x="140" y="0"/>
                </a:moveTo>
                <a:cubicBezTo>
                  <a:pt x="20837" y="0"/>
                  <a:pt x="37616" y="16779"/>
                  <a:pt x="37616" y="37476"/>
                </a:cubicBezTo>
                <a:cubicBezTo>
                  <a:pt x="37616" y="132492"/>
                  <a:pt x="37615" y="227509"/>
                  <a:pt x="37615" y="322525"/>
                </a:cubicBezTo>
                <a:cubicBezTo>
                  <a:pt x="37615" y="343222"/>
                  <a:pt x="20836" y="360001"/>
                  <a:pt x="139" y="360001"/>
                </a:cubicBezTo>
                <a:lnTo>
                  <a:pt x="140" y="360000"/>
                </a:lnTo>
                <a:lnTo>
                  <a:pt x="0" y="359942"/>
                </a:lnTo>
                <a:lnTo>
                  <a:pt x="0" y="58"/>
                </a:lnTo>
                <a:close/>
              </a:path>
            </a:pathLst>
          </a:cu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189">
              <a:lnSpc>
                <a:spcPct val="100000"/>
              </a:lnSpc>
              <a:spcBef>
                <a:spcPts val="0"/>
              </a:spcBef>
              <a:spcAft>
                <a:spcPts val="0"/>
              </a:spcAft>
              <a:buClrTx/>
              <a:buSzTx/>
              <a:buFontTx/>
              <a:buNone/>
              <a:defRPr/>
            </a:pPr>
            <a:endParaRPr lang="en-US" sz="1200" b="0" i="0" u="none" strike="noStrike" cap="none" spc="0">
              <a:ln>
                <a:noFill/>
              </a:ln>
              <a:solidFill>
                <a:srgbClr val="FFFFFF"/>
              </a:solidFill>
              <a:latin typeface="Century Gothic"/>
              <a:ea typeface="+mn-ea"/>
              <a:cs typeface="+mn-cs"/>
            </a:endParaRPr>
          </a:p>
        </p:txBody>
      </p:sp>
      <p:sp>
        <p:nvSpPr>
          <p:cNvPr id="1679241271" name="Title 14"/>
          <p:cNvSpPr>
            <a:spLocks noGrp="1"/>
          </p:cNvSpPr>
          <p:nvPr>
            <p:ph type="title" hasCustomPrompt="1"/>
          </p:nvPr>
        </p:nvSpPr>
        <p:spPr bwMode="auto">
          <a:xfrm>
            <a:off x="702000" y="2059141"/>
            <a:ext cx="2880000" cy="615553"/>
          </a:xfrm>
          <a:prstGeom prst="rect">
            <a:avLst/>
          </a:prstGeom>
        </p:spPr>
        <p:txBody>
          <a:bodyPr lIns="0" tIns="0" rIns="0" bIns="0" anchor="b">
            <a:noAutofit/>
          </a:bodyPr>
          <a:lstStyle>
            <a:lvl1pPr>
              <a:lnSpc>
                <a:spcPct val="100000"/>
              </a:lnSpc>
              <a:defRPr sz="4000">
                <a:solidFill>
                  <a:schemeClr val="bg1"/>
                </a:solidFill>
                <a:latin typeface="+mj-lt"/>
              </a:defRPr>
            </a:lvl1pPr>
          </a:lstStyle>
          <a:p>
            <a:pPr>
              <a:defRPr/>
            </a:pPr>
            <a:r>
              <a:rPr lang="en-US"/>
              <a:t>Thank you</a:t>
            </a:r>
            <a:endParaRPr/>
          </a:p>
        </p:txBody>
      </p:sp>
      <p:sp>
        <p:nvSpPr>
          <p:cNvPr id="656315959" name="Text Placeholder 16"/>
          <p:cNvSpPr>
            <a:spLocks noGrp="1"/>
          </p:cNvSpPr>
          <p:nvPr>
            <p:ph type="body" sz="quarter" idx="10" hasCustomPrompt="1"/>
          </p:nvPr>
        </p:nvSpPr>
        <p:spPr bwMode="auto">
          <a:xfrm>
            <a:off x="702000" y="2988960"/>
            <a:ext cx="1800000" cy="324000"/>
          </a:xfrm>
          <a:prstGeom prst="roundRect">
            <a:avLst>
              <a:gd name="adj" fmla="val 50000"/>
            </a:avLst>
          </a:prstGeom>
          <a:gradFill>
            <a:gsLst>
              <a:gs pos="27000">
                <a:schemeClr val="bg2"/>
              </a:gs>
              <a:gs pos="100000">
                <a:schemeClr val="accent4"/>
              </a:gs>
            </a:gsLst>
            <a:lin ang="2700000" scaled="1"/>
          </a:gradFill>
        </p:spPr>
        <p:txBody>
          <a:bodyPr lIns="0" tIns="0" rIns="0" bIns="0" anchor="ctr">
            <a:noAutofit/>
          </a:bodyPr>
          <a:lstStyle>
            <a:lvl1pPr marL="0" indent="0" algn="ctr">
              <a:lnSpc>
                <a:spcPct val="100000"/>
              </a:lnSpc>
              <a:spcBef>
                <a:spcPts val="0"/>
              </a:spcBef>
              <a:buNone/>
              <a:defRPr sz="1200" spc="0">
                <a:solidFill>
                  <a:schemeClr val="bg1"/>
                </a:solidFill>
                <a:latin typeface="+mj-lt"/>
              </a:defRPr>
            </a:lvl1pPr>
          </a:lstStyle>
          <a:p>
            <a:pPr lvl="0">
              <a:defRPr/>
            </a:pPr>
            <a:r>
              <a:rPr lang="en-US"/>
              <a:t>www.ekinops.com</a:t>
            </a:r>
            <a:endParaRPr/>
          </a:p>
        </p:txBody>
      </p:sp>
      <p:sp>
        <p:nvSpPr>
          <p:cNvPr id="185453190" name="Footer Placeholder 4"/>
          <p:cNvSpPr>
            <a:spLocks noGrp="1"/>
          </p:cNvSpPr>
          <p:nvPr>
            <p:ph type="ftr" sz="quarter" idx="18"/>
          </p:nvPr>
        </p:nvSpPr>
        <p:spPr bwMode="auto">
          <a:xfrm>
            <a:off x="521998" y="4873638"/>
            <a:ext cx="8100002" cy="107722"/>
          </a:xfrm>
          <a:prstGeom prst="rect">
            <a:avLst/>
          </a:prstGeom>
        </p:spPr>
        <p:txBody>
          <a:bodyPr lIns="0" tIns="0" rIns="0" bIns="0" anchor="ctr">
            <a:noAutofit/>
          </a:bodyPr>
          <a:lstStyle>
            <a:lvl1pPr>
              <a:defRPr sz="700" i="1">
                <a:solidFill>
                  <a:schemeClr val="bg1"/>
                </a:solidFill>
              </a:defRPr>
            </a:lvl1pPr>
          </a:lstStyle>
          <a:p>
            <a:pPr>
              <a:defRPr/>
            </a:pPr>
            <a:r>
              <a:rPr lang="en-US"/>
              <a:t>This is the footer description</a:t>
            </a:r>
          </a:p>
        </p:txBody>
      </p:sp>
      <p:pic>
        <p:nvPicPr>
          <p:cNvPr id="516123061" name="Image 3"/>
          <p:cNvPicPr>
            <a:picLocks noChangeAspect="1"/>
          </p:cNvPicPr>
          <p:nvPr userDrawn="1"/>
        </p:nvPicPr>
        <p:blipFill>
          <a:blip r:embed="rId4" cstate="screen">
            <a:extLst>
              <a:ext uri="{28A0092B-C50C-407E-A947-70E740481C1C}">
                <a14:useLocalDpi xmlns:a14="http://schemas.microsoft.com/office/drawing/2010/main"/>
              </a:ext>
            </a:extLst>
          </a:blip>
          <a:stretch/>
        </p:blipFill>
        <p:spPr bwMode="auto">
          <a:xfrm>
            <a:off x="6530616" y="3861644"/>
            <a:ext cx="1904256" cy="80052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userDrawn="1">
  <p:cSld name="V6">
    <p:spTree>
      <p:nvGrpSpPr>
        <p:cNvPr id="1" name=""/>
        <p:cNvGrpSpPr/>
        <p:nvPr/>
      </p:nvGrpSpPr>
      <p:grpSpPr bwMode="auto">
        <a:xfrm>
          <a:off x="0" y="0"/>
          <a:ext cx="0" cy="0"/>
          <a:chOff x="0" y="0"/>
          <a:chExt cx="0" cy="0"/>
        </a:xfrm>
      </p:grpSpPr>
      <p:sp>
        <p:nvSpPr>
          <p:cNvPr id="1348456111" name="Picture Placeholder 12"/>
          <p:cNvSpPr>
            <a:spLocks noGrp="1"/>
          </p:cNvSpPr>
          <p:nvPr>
            <p:ph type="pic" sz="quarter" idx="12" hasCustomPrompt="1"/>
          </p:nvPr>
        </p:nvSpPr>
        <p:spPr bwMode="auto">
          <a:xfrm>
            <a:off x="702001" y="682641"/>
            <a:ext cx="8442001" cy="2880000"/>
          </a:xfrm>
          <a:custGeom>
            <a:avLst/>
            <a:gdLst>
              <a:gd name="connsiteX0" fmla="*/ 127584 w 8442001"/>
              <a:gd name="connsiteY0" fmla="*/ 0 h 2880000"/>
              <a:gd name="connsiteX1" fmla="*/ 8442001 w 8442001"/>
              <a:gd name="connsiteY1" fmla="*/ 0 h 2880000"/>
              <a:gd name="connsiteX2" fmla="*/ 8442001 w 8442001"/>
              <a:gd name="connsiteY2" fmla="*/ 2880000 h 2880000"/>
              <a:gd name="connsiteX3" fmla="*/ 127584 w 8442001"/>
              <a:gd name="connsiteY3" fmla="*/ 2880000 h 2880000"/>
              <a:gd name="connsiteX4" fmla="*/ 0 w 8442001"/>
              <a:gd name="connsiteY4" fmla="*/ 2752416 h 2880000"/>
              <a:gd name="connsiteX5" fmla="*/ 0 w 8442001"/>
              <a:gd name="connsiteY5" fmla="*/ 127584 h 2880000"/>
              <a:gd name="connsiteX6" fmla="*/ 127584 w 8442001"/>
              <a:gd name="connsiteY6" fmla="*/ 0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2001" h="2880000" extrusionOk="0">
                <a:moveTo>
                  <a:pt x="127584" y="0"/>
                </a:moveTo>
                <a:lnTo>
                  <a:pt x="8442001" y="0"/>
                </a:lnTo>
                <a:lnTo>
                  <a:pt x="8442001" y="2880000"/>
                </a:lnTo>
                <a:lnTo>
                  <a:pt x="127584" y="2880000"/>
                </a:lnTo>
                <a:cubicBezTo>
                  <a:pt x="57121" y="2880000"/>
                  <a:pt x="0" y="2822879"/>
                  <a:pt x="0" y="2752416"/>
                </a:cubicBezTo>
                <a:lnTo>
                  <a:pt x="0" y="127584"/>
                </a:lnTo>
                <a:cubicBezTo>
                  <a:pt x="0" y="57121"/>
                  <a:pt x="57121" y="0"/>
                  <a:pt x="127584" y="0"/>
                </a:cubicBezTo>
                <a:close/>
              </a:path>
            </a:pathLst>
          </a:custGeom>
          <a:solidFill>
            <a:schemeClr val="bg2">
              <a:lumMod val="20000"/>
              <a:lumOff val="80000"/>
            </a:schemeClr>
          </a:solidFill>
        </p:spPr>
        <p:txBody>
          <a:bodyPr wrap="square" lIns="0" tIns="0" rIns="0" bIns="0" anchor="ctr">
            <a:noAutofit/>
          </a:bodyPr>
          <a:lstStyle>
            <a:lvl1pPr marL="0" indent="0" algn="ctr">
              <a:buNone/>
              <a:defRPr sz="1600">
                <a:solidFill>
                  <a:schemeClr val="tx2">
                    <a:lumMod val="50000"/>
                  </a:schemeClr>
                </a:solidFill>
              </a:defRPr>
            </a:lvl1pPr>
          </a:lstStyle>
          <a:p>
            <a:pPr>
              <a:defRPr/>
            </a:pPr>
            <a:r>
              <a:rPr lang="en-US"/>
              <a:t>Insert image</a:t>
            </a:r>
            <a:endParaRPr/>
          </a:p>
        </p:txBody>
      </p:sp>
      <p:sp>
        <p:nvSpPr>
          <p:cNvPr id="305839940" name="Title 14"/>
          <p:cNvSpPr>
            <a:spLocks noGrp="1"/>
          </p:cNvSpPr>
          <p:nvPr>
            <p:ph type="title" hasCustomPrompt="1"/>
          </p:nvPr>
        </p:nvSpPr>
        <p:spPr bwMode="auto">
          <a:xfrm>
            <a:off x="702000" y="3886656"/>
            <a:ext cx="7919993" cy="369332"/>
          </a:xfrm>
          <a:prstGeom prst="rect">
            <a:avLst/>
          </a:prstGeom>
        </p:spPr>
        <p:txBody>
          <a:bodyPr lIns="0" tIns="0" rIns="0" bIns="0" anchor="b">
            <a:noAutofit/>
          </a:bodyPr>
          <a:lstStyle>
            <a:lvl1pPr>
              <a:lnSpc>
                <a:spcPct val="100000"/>
              </a:lnSpc>
              <a:defRPr sz="2400">
                <a:solidFill>
                  <a:schemeClr val="tx2">
                    <a:lumMod val="50000"/>
                  </a:schemeClr>
                </a:solidFill>
                <a:latin typeface="+mj-lt"/>
              </a:defRPr>
            </a:lvl1pPr>
          </a:lstStyle>
          <a:p>
            <a:pPr>
              <a:defRPr/>
            </a:pPr>
            <a:r>
              <a:rPr lang="en-US"/>
              <a:t>This is the section name</a:t>
            </a:r>
            <a:endParaRPr/>
          </a:p>
        </p:txBody>
      </p:sp>
      <p:pic>
        <p:nvPicPr>
          <p:cNvPr id="919446377" name="Graphic 3"/>
          <p:cNvPicPr>
            <a:picLocks noChangeAspect="1"/>
          </p:cNvPicPr>
          <p:nvPr/>
        </p:nvPicPr>
        <p:blipFill>
          <a:blip r:embed="rId2" cstate="screen">
            <a:lum/>
            <a:extLst>
              <a:ext uri="{28A0092B-C50C-407E-A947-70E740481C1C}">
                <a14:useLocalDpi xmlns:a14="http://schemas.microsoft.com/office/drawing/2010/main"/>
              </a:ext>
            </a:extLst>
          </a:blip>
          <a:stretch/>
        </p:blipFill>
        <p:spPr bwMode="auto">
          <a:xfrm>
            <a:off x="8149528" y="192185"/>
            <a:ext cx="778473" cy="180000"/>
          </a:xfrm>
          <a:prstGeom prst="rect">
            <a:avLst/>
          </a:prstGeom>
        </p:spPr>
      </p:pic>
      <p:cxnSp>
        <p:nvCxnSpPr>
          <p:cNvPr id="178634449" name="Straight Connector 6"/>
          <p:cNvCxnSpPr/>
          <p:nvPr/>
        </p:nvCxnSpPr>
        <p:spPr bwMode="auto">
          <a:xfrm>
            <a:off x="216000" y="0"/>
            <a:ext cx="0" cy="5143500"/>
          </a:xfrm>
          <a:prstGeom prst="line">
            <a:avLst/>
          </a:prstGeom>
          <a:ln w="3175">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sp>
        <p:nvSpPr>
          <p:cNvPr id="1773166594" name="Freeform 3"/>
          <p:cNvSpPr/>
          <p:nvPr/>
        </p:nvSpPr>
        <p:spPr bwMode="auto">
          <a:xfrm>
            <a:off x="216000" y="3981654"/>
            <a:ext cx="63061" cy="360001"/>
          </a:xfrm>
          <a:custGeom>
            <a:avLst/>
            <a:gdLst>
              <a:gd name="connsiteX0" fmla="*/ 140 w 37616"/>
              <a:gd name="connsiteY0" fmla="*/ 0 h 360001"/>
              <a:gd name="connsiteX1" fmla="*/ 37616 w 37616"/>
              <a:gd name="connsiteY1" fmla="*/ 37476 h 360001"/>
              <a:gd name="connsiteX2" fmla="*/ 37615 w 37616"/>
              <a:gd name="connsiteY2" fmla="*/ 322525 h 360001"/>
              <a:gd name="connsiteX3" fmla="*/ 139 w 37616"/>
              <a:gd name="connsiteY3" fmla="*/ 360001 h 360001"/>
              <a:gd name="connsiteX4" fmla="*/ 140 w 37616"/>
              <a:gd name="connsiteY4" fmla="*/ 360000 h 360001"/>
              <a:gd name="connsiteX5" fmla="*/ 0 w 37616"/>
              <a:gd name="connsiteY5" fmla="*/ 359942 h 360001"/>
              <a:gd name="connsiteX6" fmla="*/ 0 w 37616"/>
              <a:gd name="connsiteY6" fmla="*/ 58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16" h="360001" extrusionOk="0">
                <a:moveTo>
                  <a:pt x="140" y="0"/>
                </a:moveTo>
                <a:cubicBezTo>
                  <a:pt x="20837" y="0"/>
                  <a:pt x="37616" y="16779"/>
                  <a:pt x="37616" y="37476"/>
                </a:cubicBezTo>
                <a:cubicBezTo>
                  <a:pt x="37616" y="132492"/>
                  <a:pt x="37615" y="227509"/>
                  <a:pt x="37615" y="322525"/>
                </a:cubicBezTo>
                <a:cubicBezTo>
                  <a:pt x="37615" y="343222"/>
                  <a:pt x="20836" y="360001"/>
                  <a:pt x="139" y="360001"/>
                </a:cubicBezTo>
                <a:lnTo>
                  <a:pt x="140" y="360000"/>
                </a:lnTo>
                <a:lnTo>
                  <a:pt x="0" y="359942"/>
                </a:lnTo>
                <a:lnTo>
                  <a:pt x="0" y="58"/>
                </a:lnTo>
                <a:close/>
              </a:path>
            </a:pathLst>
          </a:cu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189">
              <a:lnSpc>
                <a:spcPct val="100000"/>
              </a:lnSpc>
              <a:spcBef>
                <a:spcPts val="0"/>
              </a:spcBef>
              <a:spcAft>
                <a:spcPts val="0"/>
              </a:spcAft>
              <a:buClrTx/>
              <a:buSzTx/>
              <a:buFontTx/>
              <a:buNone/>
              <a:defRPr/>
            </a:pPr>
            <a:endParaRPr lang="en-US" sz="1200" b="0" i="0" u="none" strike="noStrike" cap="none" spc="0">
              <a:ln>
                <a:noFill/>
              </a:ln>
              <a:solidFill>
                <a:srgbClr val="FFFFFF"/>
              </a:solidFill>
              <a:latin typeface="Century Gothic"/>
              <a:ea typeface="+mn-ea"/>
              <a:cs typeface="+mn-cs"/>
            </a:endParaRPr>
          </a:p>
        </p:txBody>
      </p:sp>
      <p:sp>
        <p:nvSpPr>
          <p:cNvPr id="2016211045" name="Slide Number Placeholder 5"/>
          <p:cNvSpPr>
            <a:spLocks noGrp="1"/>
          </p:cNvSpPr>
          <p:nvPr>
            <p:ph type="sldNum" sz="quarter" idx="31"/>
          </p:nvPr>
        </p:nvSpPr>
        <p:spPr bwMode="auto">
          <a:xfrm>
            <a:off x="108000" y="4819499"/>
            <a:ext cx="216000" cy="216000"/>
          </a:xfrm>
          <a:prstGeom prst="ellipse">
            <a:avLst/>
          </a:prstGeom>
          <a:solidFill>
            <a:schemeClr val="accent1"/>
          </a:solidFill>
        </p:spPr>
        <p:txBody>
          <a:bodyPr wrap="none" lIns="0" tIns="0" rIns="0" bIns="0" anchor="ctr"/>
          <a:lstStyle>
            <a:lvl1pPr algn="ctr">
              <a:defRPr sz="800">
                <a:solidFill>
                  <a:schemeClr val="bg1"/>
                </a:solidFill>
              </a:defRPr>
            </a:lvl1pPr>
          </a:lstStyle>
          <a:p>
            <a:pPr>
              <a:defRPr/>
            </a:pPr>
            <a:fld id="{241446F6-360A-484E-96BC-4852634EB77E}" type="slidenum">
              <a:rPr lang="en-US"/>
              <a:t>‹N°›</a:t>
            </a:fld>
            <a:endParaRPr lang="en-US"/>
          </a:p>
        </p:txBody>
      </p:sp>
      <p:sp>
        <p:nvSpPr>
          <p:cNvPr id="1270559996" name="Text Placeholder 16"/>
          <p:cNvSpPr>
            <a:spLocks noGrp="1"/>
          </p:cNvSpPr>
          <p:nvPr>
            <p:ph type="body" sz="quarter" idx="13" hasCustomPrompt="1"/>
          </p:nvPr>
        </p:nvSpPr>
        <p:spPr bwMode="auto">
          <a:xfrm>
            <a:off x="702000" y="4341654"/>
            <a:ext cx="7919993" cy="184666"/>
          </a:xfrm>
          <a:prstGeom prst="rect">
            <a:avLst/>
          </a:prstGeom>
        </p:spPr>
        <p:txBody>
          <a:bodyPr lIns="0" tIns="0" rIns="0" bIns="0">
            <a:noAutofit/>
          </a:bodyPr>
          <a:lstStyle>
            <a:lvl1pPr marL="0" indent="0">
              <a:lnSpc>
                <a:spcPct val="100000"/>
              </a:lnSpc>
              <a:spcBef>
                <a:spcPts val="0"/>
              </a:spcBef>
              <a:buNone/>
              <a:defRPr sz="1200" cap="all" spc="300">
                <a:solidFill>
                  <a:schemeClr val="accent1"/>
                </a:solidFill>
                <a:latin typeface="+mj-lt"/>
              </a:defRPr>
            </a:lvl1pPr>
          </a:lstStyle>
          <a:p>
            <a:pPr lvl="0">
              <a:defRPr/>
            </a:pPr>
            <a:r>
              <a:rPr lang="en-US"/>
              <a:t>This is the sub-title of the section</a:t>
            </a:r>
            <a:endParaRPr/>
          </a:p>
        </p:txBody>
      </p:sp>
      <p:sp>
        <p:nvSpPr>
          <p:cNvPr id="81638015" name="Text Placeholder 16"/>
          <p:cNvSpPr>
            <a:spLocks noGrp="1"/>
          </p:cNvSpPr>
          <p:nvPr>
            <p:ph type="body" sz="quarter" idx="32" hasCustomPrompt="1"/>
          </p:nvPr>
        </p:nvSpPr>
        <p:spPr bwMode="auto">
          <a:xfrm>
            <a:off x="5870403" y="1060812"/>
            <a:ext cx="2571598" cy="2123658"/>
          </a:xfrm>
          <a:prstGeom prst="rect">
            <a:avLst/>
          </a:prstGeom>
        </p:spPr>
        <p:txBody>
          <a:bodyPr lIns="0" tIns="0" rIns="0" bIns="0" anchor="ctr">
            <a:noAutofit/>
          </a:bodyPr>
          <a:lstStyle>
            <a:lvl1pPr marL="0" indent="0" algn="r">
              <a:lnSpc>
                <a:spcPct val="100000"/>
              </a:lnSpc>
              <a:spcBef>
                <a:spcPts val="0"/>
              </a:spcBef>
              <a:buNone/>
              <a:defRPr sz="13800" b="1" cap="all" spc="300">
                <a:ln w="6350">
                  <a:solidFill>
                    <a:srgbClr val="FFFFFF">
                      <a:lumMod val="95000"/>
                    </a:srgbClr>
                  </a:solidFill>
                </a:ln>
                <a:solidFill>
                  <a:schemeClr val="tx1">
                    <a:alpha val="20000"/>
                  </a:schemeClr>
                </a:solidFill>
                <a:latin typeface="+mj-lt"/>
              </a:defRPr>
            </a:lvl1pPr>
          </a:lstStyle>
          <a:p>
            <a:pPr lvl="0">
              <a:defRPr/>
            </a:pPr>
            <a:r>
              <a:rPr lang="en-US"/>
              <a:t>xx</a:t>
            </a:r>
            <a:endParaRPr/>
          </a:p>
        </p:txBody>
      </p:sp>
    </p:spTree>
    <p:extLst>
      <p:ext uri="{BB962C8B-B14F-4D97-AF65-F5344CB8AC3E}">
        <p14:creationId xmlns:p14="http://schemas.microsoft.com/office/powerpoint/2010/main" val="422577863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1_V2">
    <p:spTree>
      <p:nvGrpSpPr>
        <p:cNvPr id="1" name=""/>
        <p:cNvGrpSpPr/>
        <p:nvPr/>
      </p:nvGrpSpPr>
      <p:grpSpPr bwMode="auto">
        <a:xfrm>
          <a:off x="0" y="0"/>
          <a:ext cx="0" cy="0"/>
          <a:chOff x="0" y="0"/>
          <a:chExt cx="0" cy="0"/>
        </a:xfrm>
      </p:grpSpPr>
      <p:pic>
        <p:nvPicPr>
          <p:cNvPr id="768474842" name="Picture 7"/>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flipH="1">
            <a:off x="701996" y="659339"/>
            <a:ext cx="8442000" cy="2903302"/>
          </a:xfrm>
          <a:custGeom>
            <a:avLst/>
            <a:gdLst>
              <a:gd name="connsiteX0" fmla="*/ 8314417 w 8442001"/>
              <a:gd name="connsiteY0" fmla="*/ 0 h 2880000"/>
              <a:gd name="connsiteX1" fmla="*/ 0 w 8442001"/>
              <a:gd name="connsiteY1" fmla="*/ 0 h 2880000"/>
              <a:gd name="connsiteX2" fmla="*/ 0 w 8442001"/>
              <a:gd name="connsiteY2" fmla="*/ 2880000 h 2880000"/>
              <a:gd name="connsiteX3" fmla="*/ 8314417 w 8442001"/>
              <a:gd name="connsiteY3" fmla="*/ 2880000 h 2880000"/>
              <a:gd name="connsiteX4" fmla="*/ 8442001 w 8442001"/>
              <a:gd name="connsiteY4" fmla="*/ 2752416 h 2880000"/>
              <a:gd name="connsiteX5" fmla="*/ 8442001 w 8442001"/>
              <a:gd name="connsiteY5" fmla="*/ 127584 h 2880000"/>
              <a:gd name="connsiteX6" fmla="*/ 8314417 w 8442001"/>
              <a:gd name="connsiteY6" fmla="*/ 0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2001" h="2880000" extrusionOk="0">
                <a:moveTo>
                  <a:pt x="8314417" y="0"/>
                </a:moveTo>
                <a:lnTo>
                  <a:pt x="0" y="0"/>
                </a:lnTo>
                <a:lnTo>
                  <a:pt x="0" y="2880000"/>
                </a:lnTo>
                <a:lnTo>
                  <a:pt x="8314417" y="2880000"/>
                </a:lnTo>
                <a:cubicBezTo>
                  <a:pt x="8384880" y="2880000"/>
                  <a:pt x="8442001" y="2822879"/>
                  <a:pt x="8442001" y="2752416"/>
                </a:cubicBezTo>
                <a:lnTo>
                  <a:pt x="8442001" y="127584"/>
                </a:lnTo>
                <a:cubicBezTo>
                  <a:pt x="8442001" y="57121"/>
                  <a:pt x="8384880" y="0"/>
                  <a:pt x="8314417" y="0"/>
                </a:cubicBezTo>
                <a:close/>
              </a:path>
            </a:pathLst>
          </a:custGeom>
        </p:spPr>
      </p:pic>
      <p:sp>
        <p:nvSpPr>
          <p:cNvPr id="422635999" name="Title 14"/>
          <p:cNvSpPr>
            <a:spLocks noGrp="1"/>
          </p:cNvSpPr>
          <p:nvPr>
            <p:ph type="title" hasCustomPrompt="1"/>
          </p:nvPr>
        </p:nvSpPr>
        <p:spPr bwMode="auto">
          <a:xfrm>
            <a:off x="702000" y="3886656"/>
            <a:ext cx="7919993" cy="369332"/>
          </a:xfrm>
          <a:prstGeom prst="rect">
            <a:avLst/>
          </a:prstGeom>
        </p:spPr>
        <p:txBody>
          <a:bodyPr lIns="0" tIns="0" rIns="0" bIns="0" anchor="b">
            <a:noAutofit/>
          </a:bodyPr>
          <a:lstStyle>
            <a:lvl1pPr>
              <a:lnSpc>
                <a:spcPct val="100000"/>
              </a:lnSpc>
              <a:defRPr sz="2400">
                <a:solidFill>
                  <a:schemeClr val="tx2">
                    <a:lumMod val="50000"/>
                  </a:schemeClr>
                </a:solidFill>
                <a:latin typeface="+mj-lt"/>
              </a:defRPr>
            </a:lvl1pPr>
          </a:lstStyle>
          <a:p>
            <a:pPr>
              <a:defRPr/>
            </a:pPr>
            <a:r>
              <a:rPr lang="en-US"/>
              <a:t>This is the section name</a:t>
            </a:r>
            <a:endParaRPr/>
          </a:p>
        </p:txBody>
      </p:sp>
      <p:pic>
        <p:nvPicPr>
          <p:cNvPr id="1768879639" name="Graphic 3"/>
          <p:cNvPicPr>
            <a:picLocks noChangeAspect="1"/>
          </p:cNvPicPr>
          <p:nvPr/>
        </p:nvPicPr>
        <p:blipFill>
          <a:blip r:embed="rId3" cstate="screen">
            <a:lum/>
            <a:extLst>
              <a:ext uri="{28A0092B-C50C-407E-A947-70E740481C1C}">
                <a14:useLocalDpi xmlns:a14="http://schemas.microsoft.com/office/drawing/2010/main"/>
              </a:ext>
            </a:extLst>
          </a:blip>
          <a:stretch/>
        </p:blipFill>
        <p:spPr bwMode="auto">
          <a:xfrm>
            <a:off x="8149528" y="192185"/>
            <a:ext cx="778473" cy="180000"/>
          </a:xfrm>
          <a:prstGeom prst="rect">
            <a:avLst/>
          </a:prstGeom>
        </p:spPr>
      </p:pic>
      <p:cxnSp>
        <p:nvCxnSpPr>
          <p:cNvPr id="70899556" name="Straight Connector 6"/>
          <p:cNvCxnSpPr/>
          <p:nvPr/>
        </p:nvCxnSpPr>
        <p:spPr bwMode="auto">
          <a:xfrm>
            <a:off x="216000" y="0"/>
            <a:ext cx="0" cy="5143500"/>
          </a:xfrm>
          <a:prstGeom prst="line">
            <a:avLst/>
          </a:prstGeom>
          <a:ln w="3175">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sp>
        <p:nvSpPr>
          <p:cNvPr id="1656876193" name="Freeform 3"/>
          <p:cNvSpPr/>
          <p:nvPr/>
        </p:nvSpPr>
        <p:spPr bwMode="auto">
          <a:xfrm>
            <a:off x="216000" y="3981654"/>
            <a:ext cx="63061" cy="360001"/>
          </a:xfrm>
          <a:custGeom>
            <a:avLst/>
            <a:gdLst>
              <a:gd name="connsiteX0" fmla="*/ 140 w 37616"/>
              <a:gd name="connsiteY0" fmla="*/ 0 h 360001"/>
              <a:gd name="connsiteX1" fmla="*/ 37616 w 37616"/>
              <a:gd name="connsiteY1" fmla="*/ 37476 h 360001"/>
              <a:gd name="connsiteX2" fmla="*/ 37615 w 37616"/>
              <a:gd name="connsiteY2" fmla="*/ 322525 h 360001"/>
              <a:gd name="connsiteX3" fmla="*/ 139 w 37616"/>
              <a:gd name="connsiteY3" fmla="*/ 360001 h 360001"/>
              <a:gd name="connsiteX4" fmla="*/ 140 w 37616"/>
              <a:gd name="connsiteY4" fmla="*/ 360000 h 360001"/>
              <a:gd name="connsiteX5" fmla="*/ 0 w 37616"/>
              <a:gd name="connsiteY5" fmla="*/ 359942 h 360001"/>
              <a:gd name="connsiteX6" fmla="*/ 0 w 37616"/>
              <a:gd name="connsiteY6" fmla="*/ 58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16" h="360001" extrusionOk="0">
                <a:moveTo>
                  <a:pt x="140" y="0"/>
                </a:moveTo>
                <a:cubicBezTo>
                  <a:pt x="20837" y="0"/>
                  <a:pt x="37616" y="16779"/>
                  <a:pt x="37616" y="37476"/>
                </a:cubicBezTo>
                <a:cubicBezTo>
                  <a:pt x="37616" y="132492"/>
                  <a:pt x="37615" y="227509"/>
                  <a:pt x="37615" y="322525"/>
                </a:cubicBezTo>
                <a:cubicBezTo>
                  <a:pt x="37615" y="343222"/>
                  <a:pt x="20836" y="360001"/>
                  <a:pt x="139" y="360001"/>
                </a:cubicBezTo>
                <a:lnTo>
                  <a:pt x="140" y="360000"/>
                </a:lnTo>
                <a:lnTo>
                  <a:pt x="0" y="359942"/>
                </a:lnTo>
                <a:lnTo>
                  <a:pt x="0" y="58"/>
                </a:lnTo>
                <a:close/>
              </a:path>
            </a:pathLst>
          </a:cu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189">
              <a:lnSpc>
                <a:spcPct val="100000"/>
              </a:lnSpc>
              <a:spcBef>
                <a:spcPts val="0"/>
              </a:spcBef>
              <a:spcAft>
                <a:spcPts val="0"/>
              </a:spcAft>
              <a:buClrTx/>
              <a:buSzTx/>
              <a:buFontTx/>
              <a:buNone/>
              <a:defRPr/>
            </a:pPr>
            <a:endParaRPr lang="en-US" sz="1200" b="0" i="0" u="none" strike="noStrike" cap="none" spc="0">
              <a:ln>
                <a:noFill/>
              </a:ln>
              <a:solidFill>
                <a:srgbClr val="FFFFFF"/>
              </a:solidFill>
              <a:latin typeface="Century Gothic"/>
              <a:ea typeface="+mn-ea"/>
              <a:cs typeface="+mn-cs"/>
            </a:endParaRPr>
          </a:p>
        </p:txBody>
      </p:sp>
      <p:sp>
        <p:nvSpPr>
          <p:cNvPr id="959595465" name="Slide Number Placeholder 5"/>
          <p:cNvSpPr>
            <a:spLocks noGrp="1"/>
          </p:cNvSpPr>
          <p:nvPr>
            <p:ph type="sldNum" sz="quarter" idx="31"/>
          </p:nvPr>
        </p:nvSpPr>
        <p:spPr bwMode="auto">
          <a:xfrm>
            <a:off x="108000" y="4819499"/>
            <a:ext cx="216000" cy="216000"/>
          </a:xfrm>
          <a:prstGeom prst="ellipse">
            <a:avLst/>
          </a:prstGeom>
          <a:solidFill>
            <a:schemeClr val="accent1"/>
          </a:solidFill>
        </p:spPr>
        <p:txBody>
          <a:bodyPr wrap="none" lIns="0" tIns="0" rIns="0" bIns="0" anchor="ctr"/>
          <a:lstStyle>
            <a:lvl1pPr algn="ctr">
              <a:defRPr sz="800">
                <a:solidFill>
                  <a:schemeClr val="bg1"/>
                </a:solidFill>
              </a:defRPr>
            </a:lvl1pPr>
          </a:lstStyle>
          <a:p>
            <a:pPr>
              <a:defRPr/>
            </a:pPr>
            <a:fld id="{241446F6-360A-484E-96BC-4852634EB77E}" type="slidenum">
              <a:rPr lang="en-US"/>
              <a:t>‹N°›</a:t>
            </a:fld>
            <a:endParaRPr lang="en-US"/>
          </a:p>
        </p:txBody>
      </p:sp>
      <p:sp>
        <p:nvSpPr>
          <p:cNvPr id="12036512" name="Text Placeholder 16"/>
          <p:cNvSpPr>
            <a:spLocks noGrp="1"/>
          </p:cNvSpPr>
          <p:nvPr>
            <p:ph type="body" sz="quarter" idx="32" hasCustomPrompt="1"/>
          </p:nvPr>
        </p:nvSpPr>
        <p:spPr bwMode="auto">
          <a:xfrm>
            <a:off x="5870403" y="1060812"/>
            <a:ext cx="2571598" cy="2123658"/>
          </a:xfrm>
          <a:prstGeom prst="rect">
            <a:avLst/>
          </a:prstGeom>
        </p:spPr>
        <p:txBody>
          <a:bodyPr lIns="0" tIns="0" rIns="0" bIns="0" anchor="ctr">
            <a:noAutofit/>
          </a:bodyPr>
          <a:lstStyle>
            <a:lvl1pPr marL="0" indent="0" algn="r">
              <a:lnSpc>
                <a:spcPct val="100000"/>
              </a:lnSpc>
              <a:spcBef>
                <a:spcPts val="0"/>
              </a:spcBef>
              <a:buNone/>
              <a:defRPr sz="13800" b="1" cap="all" spc="300">
                <a:ln w="6350">
                  <a:solidFill>
                    <a:srgbClr val="FFFFFF">
                      <a:lumMod val="95000"/>
                    </a:srgbClr>
                  </a:solidFill>
                </a:ln>
                <a:solidFill>
                  <a:schemeClr val="tx1">
                    <a:alpha val="20000"/>
                  </a:schemeClr>
                </a:solidFill>
                <a:latin typeface="+mj-lt"/>
              </a:defRPr>
            </a:lvl1pPr>
          </a:lstStyle>
          <a:p>
            <a:pPr lvl="0">
              <a:defRPr/>
            </a:pPr>
            <a:r>
              <a:rPr lang="en-US"/>
              <a:t>xx</a:t>
            </a:r>
            <a:endParaRPr/>
          </a:p>
        </p:txBody>
      </p:sp>
      <p:sp>
        <p:nvSpPr>
          <p:cNvPr id="61950967" name="Text Placeholder 16"/>
          <p:cNvSpPr>
            <a:spLocks noGrp="1"/>
          </p:cNvSpPr>
          <p:nvPr>
            <p:ph type="body" sz="quarter" idx="13" hasCustomPrompt="1"/>
          </p:nvPr>
        </p:nvSpPr>
        <p:spPr bwMode="auto">
          <a:xfrm>
            <a:off x="702000" y="4341654"/>
            <a:ext cx="7919993" cy="184666"/>
          </a:xfrm>
          <a:prstGeom prst="rect">
            <a:avLst/>
          </a:prstGeom>
        </p:spPr>
        <p:txBody>
          <a:bodyPr lIns="0" tIns="0" rIns="0" bIns="0">
            <a:noAutofit/>
          </a:bodyPr>
          <a:lstStyle>
            <a:lvl1pPr marL="0" indent="0">
              <a:lnSpc>
                <a:spcPct val="100000"/>
              </a:lnSpc>
              <a:spcBef>
                <a:spcPts val="0"/>
              </a:spcBef>
              <a:buNone/>
              <a:defRPr sz="1200" cap="all" spc="300">
                <a:solidFill>
                  <a:schemeClr val="accent1"/>
                </a:solidFill>
                <a:latin typeface="+mj-lt"/>
              </a:defRPr>
            </a:lvl1pPr>
          </a:lstStyle>
          <a:p>
            <a:pPr lvl="0">
              <a:defRPr/>
            </a:pPr>
            <a:r>
              <a:rPr lang="en-US"/>
              <a:t>This is the sub-title of the section</a:t>
            </a:r>
            <a:endParaRPr/>
          </a:p>
        </p:txBody>
      </p:sp>
    </p:spTree>
    <p:extLst>
      <p:ext uri="{BB962C8B-B14F-4D97-AF65-F5344CB8AC3E}">
        <p14:creationId xmlns:p14="http://schemas.microsoft.com/office/powerpoint/2010/main" val="313310285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userDrawn="1">
  <p:cSld name="1_V3">
    <p:spTree>
      <p:nvGrpSpPr>
        <p:cNvPr id="1" name=""/>
        <p:cNvGrpSpPr/>
        <p:nvPr/>
      </p:nvGrpSpPr>
      <p:grpSpPr bwMode="auto">
        <a:xfrm>
          <a:off x="0" y="0"/>
          <a:ext cx="0" cy="0"/>
          <a:chOff x="0" y="0"/>
          <a:chExt cx="0" cy="0"/>
        </a:xfrm>
      </p:grpSpPr>
      <p:pic>
        <p:nvPicPr>
          <p:cNvPr id="1469750105" name="Picture 11"/>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flipH="1">
            <a:off x="701998" y="682641"/>
            <a:ext cx="8437438" cy="2880000"/>
          </a:xfrm>
          <a:custGeom>
            <a:avLst/>
            <a:gdLst>
              <a:gd name="connsiteX0" fmla="*/ 8314415 w 8441999"/>
              <a:gd name="connsiteY0" fmla="*/ 0 h 2880000"/>
              <a:gd name="connsiteX1" fmla="*/ 0 w 8441999"/>
              <a:gd name="connsiteY1" fmla="*/ 0 h 2880000"/>
              <a:gd name="connsiteX2" fmla="*/ 0 w 8441999"/>
              <a:gd name="connsiteY2" fmla="*/ 2880000 h 2880000"/>
              <a:gd name="connsiteX3" fmla="*/ 8314415 w 8441999"/>
              <a:gd name="connsiteY3" fmla="*/ 2880000 h 2880000"/>
              <a:gd name="connsiteX4" fmla="*/ 8441999 w 8441999"/>
              <a:gd name="connsiteY4" fmla="*/ 2752416 h 2880000"/>
              <a:gd name="connsiteX5" fmla="*/ 8441999 w 8441999"/>
              <a:gd name="connsiteY5" fmla="*/ 127584 h 2880000"/>
              <a:gd name="connsiteX6" fmla="*/ 8314415 w 8441999"/>
              <a:gd name="connsiteY6" fmla="*/ 0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1999" h="2880000" extrusionOk="0">
                <a:moveTo>
                  <a:pt x="8314415" y="0"/>
                </a:moveTo>
                <a:lnTo>
                  <a:pt x="0" y="0"/>
                </a:lnTo>
                <a:lnTo>
                  <a:pt x="0" y="2880000"/>
                </a:lnTo>
                <a:lnTo>
                  <a:pt x="8314415" y="2880000"/>
                </a:lnTo>
                <a:cubicBezTo>
                  <a:pt x="8384878" y="2880000"/>
                  <a:pt x="8441999" y="2822879"/>
                  <a:pt x="8441999" y="2752416"/>
                </a:cubicBezTo>
                <a:lnTo>
                  <a:pt x="8441999" y="127584"/>
                </a:lnTo>
                <a:cubicBezTo>
                  <a:pt x="8441999" y="57121"/>
                  <a:pt x="8384878" y="0"/>
                  <a:pt x="8314415" y="0"/>
                </a:cubicBezTo>
                <a:close/>
              </a:path>
            </a:pathLst>
          </a:custGeom>
        </p:spPr>
      </p:pic>
      <p:sp>
        <p:nvSpPr>
          <p:cNvPr id="434316800" name="Title 14"/>
          <p:cNvSpPr>
            <a:spLocks noGrp="1"/>
          </p:cNvSpPr>
          <p:nvPr>
            <p:ph type="title" hasCustomPrompt="1"/>
          </p:nvPr>
        </p:nvSpPr>
        <p:spPr bwMode="auto">
          <a:xfrm>
            <a:off x="702000" y="3886656"/>
            <a:ext cx="7919993" cy="369332"/>
          </a:xfrm>
          <a:prstGeom prst="rect">
            <a:avLst/>
          </a:prstGeom>
        </p:spPr>
        <p:txBody>
          <a:bodyPr lIns="0" tIns="0" rIns="0" bIns="0" anchor="b">
            <a:noAutofit/>
          </a:bodyPr>
          <a:lstStyle>
            <a:lvl1pPr>
              <a:lnSpc>
                <a:spcPct val="100000"/>
              </a:lnSpc>
              <a:defRPr sz="2400">
                <a:solidFill>
                  <a:schemeClr val="tx2">
                    <a:lumMod val="50000"/>
                  </a:schemeClr>
                </a:solidFill>
                <a:latin typeface="+mj-lt"/>
              </a:defRPr>
            </a:lvl1pPr>
          </a:lstStyle>
          <a:p>
            <a:pPr>
              <a:defRPr/>
            </a:pPr>
            <a:r>
              <a:rPr lang="en-US"/>
              <a:t>This is the section name</a:t>
            </a:r>
            <a:endParaRPr/>
          </a:p>
        </p:txBody>
      </p:sp>
      <p:pic>
        <p:nvPicPr>
          <p:cNvPr id="76360474" name="Graphic 3"/>
          <p:cNvPicPr>
            <a:picLocks noChangeAspect="1"/>
          </p:cNvPicPr>
          <p:nvPr/>
        </p:nvPicPr>
        <p:blipFill>
          <a:blip r:embed="rId3" cstate="screen">
            <a:lum/>
            <a:extLst>
              <a:ext uri="{28A0092B-C50C-407E-A947-70E740481C1C}">
                <a14:useLocalDpi xmlns:a14="http://schemas.microsoft.com/office/drawing/2010/main"/>
              </a:ext>
            </a:extLst>
          </a:blip>
          <a:stretch/>
        </p:blipFill>
        <p:spPr bwMode="auto">
          <a:xfrm>
            <a:off x="8149528" y="192185"/>
            <a:ext cx="778473" cy="180000"/>
          </a:xfrm>
          <a:prstGeom prst="rect">
            <a:avLst/>
          </a:prstGeom>
        </p:spPr>
      </p:pic>
      <p:cxnSp>
        <p:nvCxnSpPr>
          <p:cNvPr id="1280966110" name="Straight Connector 6"/>
          <p:cNvCxnSpPr/>
          <p:nvPr/>
        </p:nvCxnSpPr>
        <p:spPr bwMode="auto">
          <a:xfrm>
            <a:off x="216000" y="0"/>
            <a:ext cx="0" cy="5143500"/>
          </a:xfrm>
          <a:prstGeom prst="line">
            <a:avLst/>
          </a:prstGeom>
          <a:ln w="3175">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sp>
        <p:nvSpPr>
          <p:cNvPr id="1483755070" name="Freeform 3"/>
          <p:cNvSpPr/>
          <p:nvPr/>
        </p:nvSpPr>
        <p:spPr bwMode="auto">
          <a:xfrm>
            <a:off x="216000" y="3981654"/>
            <a:ext cx="63061" cy="360001"/>
          </a:xfrm>
          <a:custGeom>
            <a:avLst/>
            <a:gdLst>
              <a:gd name="connsiteX0" fmla="*/ 140 w 37616"/>
              <a:gd name="connsiteY0" fmla="*/ 0 h 360001"/>
              <a:gd name="connsiteX1" fmla="*/ 37616 w 37616"/>
              <a:gd name="connsiteY1" fmla="*/ 37476 h 360001"/>
              <a:gd name="connsiteX2" fmla="*/ 37615 w 37616"/>
              <a:gd name="connsiteY2" fmla="*/ 322525 h 360001"/>
              <a:gd name="connsiteX3" fmla="*/ 139 w 37616"/>
              <a:gd name="connsiteY3" fmla="*/ 360001 h 360001"/>
              <a:gd name="connsiteX4" fmla="*/ 140 w 37616"/>
              <a:gd name="connsiteY4" fmla="*/ 360000 h 360001"/>
              <a:gd name="connsiteX5" fmla="*/ 0 w 37616"/>
              <a:gd name="connsiteY5" fmla="*/ 359942 h 360001"/>
              <a:gd name="connsiteX6" fmla="*/ 0 w 37616"/>
              <a:gd name="connsiteY6" fmla="*/ 58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16" h="360001" extrusionOk="0">
                <a:moveTo>
                  <a:pt x="140" y="0"/>
                </a:moveTo>
                <a:cubicBezTo>
                  <a:pt x="20837" y="0"/>
                  <a:pt x="37616" y="16779"/>
                  <a:pt x="37616" y="37476"/>
                </a:cubicBezTo>
                <a:cubicBezTo>
                  <a:pt x="37616" y="132492"/>
                  <a:pt x="37615" y="227509"/>
                  <a:pt x="37615" y="322525"/>
                </a:cubicBezTo>
                <a:cubicBezTo>
                  <a:pt x="37615" y="343222"/>
                  <a:pt x="20836" y="360001"/>
                  <a:pt x="139" y="360001"/>
                </a:cubicBezTo>
                <a:lnTo>
                  <a:pt x="140" y="360000"/>
                </a:lnTo>
                <a:lnTo>
                  <a:pt x="0" y="359942"/>
                </a:lnTo>
                <a:lnTo>
                  <a:pt x="0" y="58"/>
                </a:lnTo>
                <a:close/>
              </a:path>
            </a:pathLst>
          </a:cu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189">
              <a:lnSpc>
                <a:spcPct val="100000"/>
              </a:lnSpc>
              <a:spcBef>
                <a:spcPts val="0"/>
              </a:spcBef>
              <a:spcAft>
                <a:spcPts val="0"/>
              </a:spcAft>
              <a:buClrTx/>
              <a:buSzTx/>
              <a:buFontTx/>
              <a:buNone/>
              <a:defRPr/>
            </a:pPr>
            <a:endParaRPr lang="en-US" sz="1200" b="0" i="0" u="none" strike="noStrike" cap="none" spc="0">
              <a:ln>
                <a:noFill/>
              </a:ln>
              <a:solidFill>
                <a:srgbClr val="FFFFFF"/>
              </a:solidFill>
              <a:latin typeface="Century Gothic"/>
              <a:ea typeface="+mn-ea"/>
              <a:cs typeface="+mn-cs"/>
            </a:endParaRPr>
          </a:p>
        </p:txBody>
      </p:sp>
      <p:sp>
        <p:nvSpPr>
          <p:cNvPr id="2069028147" name="Slide Number Placeholder 5"/>
          <p:cNvSpPr>
            <a:spLocks noGrp="1"/>
          </p:cNvSpPr>
          <p:nvPr>
            <p:ph type="sldNum" sz="quarter" idx="31"/>
          </p:nvPr>
        </p:nvSpPr>
        <p:spPr bwMode="auto">
          <a:xfrm>
            <a:off x="108000" y="4819499"/>
            <a:ext cx="216000" cy="216000"/>
          </a:xfrm>
          <a:prstGeom prst="ellipse">
            <a:avLst/>
          </a:prstGeom>
          <a:solidFill>
            <a:schemeClr val="accent1"/>
          </a:solidFill>
        </p:spPr>
        <p:txBody>
          <a:bodyPr wrap="none" lIns="0" tIns="0" rIns="0" bIns="0" anchor="ctr"/>
          <a:lstStyle>
            <a:lvl1pPr algn="ctr">
              <a:defRPr sz="800">
                <a:solidFill>
                  <a:schemeClr val="bg1"/>
                </a:solidFill>
              </a:defRPr>
            </a:lvl1pPr>
          </a:lstStyle>
          <a:p>
            <a:pPr>
              <a:defRPr/>
            </a:pPr>
            <a:fld id="{241446F6-360A-484E-96BC-4852634EB77E}" type="slidenum">
              <a:rPr lang="en-US"/>
              <a:t>‹N°›</a:t>
            </a:fld>
            <a:endParaRPr lang="en-US"/>
          </a:p>
        </p:txBody>
      </p:sp>
      <p:sp>
        <p:nvSpPr>
          <p:cNvPr id="1462288925" name="Text Placeholder 16"/>
          <p:cNvSpPr>
            <a:spLocks noGrp="1"/>
          </p:cNvSpPr>
          <p:nvPr>
            <p:ph type="body" sz="quarter" idx="32" hasCustomPrompt="1"/>
          </p:nvPr>
        </p:nvSpPr>
        <p:spPr bwMode="auto">
          <a:xfrm>
            <a:off x="5870403" y="1060812"/>
            <a:ext cx="2571598" cy="2123658"/>
          </a:xfrm>
          <a:prstGeom prst="rect">
            <a:avLst/>
          </a:prstGeom>
        </p:spPr>
        <p:txBody>
          <a:bodyPr lIns="0" tIns="0" rIns="0" bIns="0" anchor="ctr">
            <a:noAutofit/>
          </a:bodyPr>
          <a:lstStyle>
            <a:lvl1pPr marL="0" indent="0" algn="r">
              <a:lnSpc>
                <a:spcPct val="100000"/>
              </a:lnSpc>
              <a:spcBef>
                <a:spcPts val="0"/>
              </a:spcBef>
              <a:buNone/>
              <a:defRPr sz="13800" b="1" cap="all" spc="300">
                <a:ln w="6350">
                  <a:solidFill>
                    <a:srgbClr val="FFFFFF">
                      <a:lumMod val="95000"/>
                    </a:srgbClr>
                  </a:solidFill>
                </a:ln>
                <a:solidFill>
                  <a:schemeClr val="tx1">
                    <a:alpha val="20000"/>
                  </a:schemeClr>
                </a:solidFill>
                <a:latin typeface="+mj-lt"/>
              </a:defRPr>
            </a:lvl1pPr>
          </a:lstStyle>
          <a:p>
            <a:pPr lvl="0">
              <a:defRPr/>
            </a:pPr>
            <a:r>
              <a:rPr lang="en-US"/>
              <a:t>xx</a:t>
            </a:r>
            <a:endParaRPr/>
          </a:p>
        </p:txBody>
      </p:sp>
      <p:sp>
        <p:nvSpPr>
          <p:cNvPr id="1972122682" name="Text Placeholder 16"/>
          <p:cNvSpPr>
            <a:spLocks noGrp="1"/>
          </p:cNvSpPr>
          <p:nvPr>
            <p:ph type="body" sz="quarter" idx="13" hasCustomPrompt="1"/>
          </p:nvPr>
        </p:nvSpPr>
        <p:spPr bwMode="auto">
          <a:xfrm>
            <a:off x="702000" y="4341654"/>
            <a:ext cx="7919993" cy="184666"/>
          </a:xfrm>
          <a:prstGeom prst="rect">
            <a:avLst/>
          </a:prstGeom>
        </p:spPr>
        <p:txBody>
          <a:bodyPr lIns="0" tIns="0" rIns="0" bIns="0">
            <a:noAutofit/>
          </a:bodyPr>
          <a:lstStyle>
            <a:lvl1pPr marL="0" indent="0">
              <a:lnSpc>
                <a:spcPct val="100000"/>
              </a:lnSpc>
              <a:spcBef>
                <a:spcPts val="0"/>
              </a:spcBef>
              <a:buNone/>
              <a:defRPr sz="1200" cap="all" spc="300">
                <a:solidFill>
                  <a:schemeClr val="accent1"/>
                </a:solidFill>
                <a:latin typeface="+mj-lt"/>
              </a:defRPr>
            </a:lvl1pPr>
          </a:lstStyle>
          <a:p>
            <a:pPr lvl="0">
              <a:defRPr/>
            </a:pPr>
            <a:r>
              <a:rPr lang="en-US"/>
              <a:t>This is the sub-title of the section</a:t>
            </a:r>
            <a:endParaRPr/>
          </a:p>
        </p:txBody>
      </p:sp>
    </p:spTree>
    <p:extLst>
      <p:ext uri="{BB962C8B-B14F-4D97-AF65-F5344CB8AC3E}">
        <p14:creationId xmlns:p14="http://schemas.microsoft.com/office/powerpoint/2010/main" val="1480047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V1">
    <p:spTree>
      <p:nvGrpSpPr>
        <p:cNvPr id="1" name=""/>
        <p:cNvGrpSpPr/>
        <p:nvPr/>
      </p:nvGrpSpPr>
      <p:grpSpPr bwMode="auto">
        <a:xfrm>
          <a:off x="0" y="0"/>
          <a:ext cx="0" cy="0"/>
          <a:chOff x="0" y="0"/>
          <a:chExt cx="0" cy="0"/>
        </a:xfrm>
      </p:grpSpPr>
      <p:pic>
        <p:nvPicPr>
          <p:cNvPr id="22782039" name="Picture 11"/>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flipH="1">
            <a:off x="706562" y="697833"/>
            <a:ext cx="8437438" cy="2880000"/>
          </a:xfrm>
          <a:custGeom>
            <a:avLst/>
            <a:gdLst>
              <a:gd name="connsiteX0" fmla="*/ 8314415 w 8441999"/>
              <a:gd name="connsiteY0" fmla="*/ 0 h 2880000"/>
              <a:gd name="connsiteX1" fmla="*/ 0 w 8441999"/>
              <a:gd name="connsiteY1" fmla="*/ 0 h 2880000"/>
              <a:gd name="connsiteX2" fmla="*/ 0 w 8441999"/>
              <a:gd name="connsiteY2" fmla="*/ 2880000 h 2880000"/>
              <a:gd name="connsiteX3" fmla="*/ 8314415 w 8441999"/>
              <a:gd name="connsiteY3" fmla="*/ 2880000 h 2880000"/>
              <a:gd name="connsiteX4" fmla="*/ 8441999 w 8441999"/>
              <a:gd name="connsiteY4" fmla="*/ 2752416 h 2880000"/>
              <a:gd name="connsiteX5" fmla="*/ 8441999 w 8441999"/>
              <a:gd name="connsiteY5" fmla="*/ 127584 h 2880000"/>
              <a:gd name="connsiteX6" fmla="*/ 8314415 w 8441999"/>
              <a:gd name="connsiteY6" fmla="*/ 0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1999" h="2880000" extrusionOk="0">
                <a:moveTo>
                  <a:pt x="8314415" y="0"/>
                </a:moveTo>
                <a:lnTo>
                  <a:pt x="0" y="0"/>
                </a:lnTo>
                <a:lnTo>
                  <a:pt x="0" y="2880000"/>
                </a:lnTo>
                <a:lnTo>
                  <a:pt x="8314415" y="2880000"/>
                </a:lnTo>
                <a:cubicBezTo>
                  <a:pt x="8384878" y="2880000"/>
                  <a:pt x="8441999" y="2822879"/>
                  <a:pt x="8441999" y="2752416"/>
                </a:cubicBezTo>
                <a:lnTo>
                  <a:pt x="8441999" y="127584"/>
                </a:lnTo>
                <a:cubicBezTo>
                  <a:pt x="8441999" y="57121"/>
                  <a:pt x="8384878" y="0"/>
                  <a:pt x="8314415" y="0"/>
                </a:cubicBezTo>
                <a:close/>
              </a:path>
            </a:pathLst>
          </a:custGeom>
        </p:spPr>
      </p:pic>
      <p:sp>
        <p:nvSpPr>
          <p:cNvPr id="2109761932" name="Title 14"/>
          <p:cNvSpPr>
            <a:spLocks noGrp="1"/>
          </p:cNvSpPr>
          <p:nvPr>
            <p:ph type="title" hasCustomPrompt="1"/>
          </p:nvPr>
        </p:nvSpPr>
        <p:spPr bwMode="auto">
          <a:xfrm>
            <a:off x="702000" y="3886656"/>
            <a:ext cx="7919993" cy="369332"/>
          </a:xfrm>
          <a:prstGeom prst="rect">
            <a:avLst/>
          </a:prstGeom>
        </p:spPr>
        <p:txBody>
          <a:bodyPr lIns="0" tIns="0" rIns="0" bIns="0" anchor="b">
            <a:noAutofit/>
          </a:bodyPr>
          <a:lstStyle>
            <a:lvl1pPr>
              <a:lnSpc>
                <a:spcPct val="100000"/>
              </a:lnSpc>
              <a:defRPr sz="2400">
                <a:solidFill>
                  <a:schemeClr val="tx2">
                    <a:lumMod val="50000"/>
                  </a:schemeClr>
                </a:solidFill>
                <a:latin typeface="+mj-lt"/>
              </a:defRPr>
            </a:lvl1pPr>
          </a:lstStyle>
          <a:p>
            <a:pPr>
              <a:defRPr/>
            </a:pPr>
            <a:r>
              <a:rPr lang="en-US"/>
              <a:t>This is the section name</a:t>
            </a:r>
            <a:endParaRPr/>
          </a:p>
        </p:txBody>
      </p:sp>
      <p:pic>
        <p:nvPicPr>
          <p:cNvPr id="17825922" name="Graphic 3"/>
          <p:cNvPicPr>
            <a:picLocks noChangeAspect="1"/>
          </p:cNvPicPr>
          <p:nvPr/>
        </p:nvPicPr>
        <p:blipFill>
          <a:blip r:embed="rId3">
            <a:lum/>
            <a:extLst>
              <a:ext uri="{96DAC541-7B7A-43D3-8B79-37D633B846F1}">
                <asvg:svgBlip xmlns:asvg="http://schemas.microsoft.com/office/drawing/2016/SVG/main" r:embed="rId4"/>
              </a:ext>
            </a:extLst>
          </a:blip>
          <a:stretch/>
        </p:blipFill>
        <p:spPr bwMode="auto">
          <a:xfrm>
            <a:off x="8149528" y="192185"/>
            <a:ext cx="778473" cy="180000"/>
          </a:xfrm>
          <a:prstGeom prst="rect">
            <a:avLst/>
          </a:prstGeom>
        </p:spPr>
      </p:pic>
      <p:cxnSp>
        <p:nvCxnSpPr>
          <p:cNvPr id="625249031" name="Straight Connector 6"/>
          <p:cNvCxnSpPr/>
          <p:nvPr/>
        </p:nvCxnSpPr>
        <p:spPr bwMode="auto">
          <a:xfrm>
            <a:off x="216000" y="0"/>
            <a:ext cx="0" cy="5143500"/>
          </a:xfrm>
          <a:prstGeom prst="line">
            <a:avLst/>
          </a:prstGeom>
          <a:ln w="3175">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sp>
        <p:nvSpPr>
          <p:cNvPr id="508851598" name="Freeform 3"/>
          <p:cNvSpPr/>
          <p:nvPr/>
        </p:nvSpPr>
        <p:spPr bwMode="auto">
          <a:xfrm>
            <a:off x="216000" y="3981654"/>
            <a:ext cx="63061" cy="360001"/>
          </a:xfrm>
          <a:custGeom>
            <a:avLst/>
            <a:gdLst>
              <a:gd name="connsiteX0" fmla="*/ 140 w 37616"/>
              <a:gd name="connsiteY0" fmla="*/ 0 h 360001"/>
              <a:gd name="connsiteX1" fmla="*/ 37616 w 37616"/>
              <a:gd name="connsiteY1" fmla="*/ 37476 h 360001"/>
              <a:gd name="connsiteX2" fmla="*/ 37615 w 37616"/>
              <a:gd name="connsiteY2" fmla="*/ 322525 h 360001"/>
              <a:gd name="connsiteX3" fmla="*/ 139 w 37616"/>
              <a:gd name="connsiteY3" fmla="*/ 360001 h 360001"/>
              <a:gd name="connsiteX4" fmla="*/ 140 w 37616"/>
              <a:gd name="connsiteY4" fmla="*/ 360000 h 360001"/>
              <a:gd name="connsiteX5" fmla="*/ 0 w 37616"/>
              <a:gd name="connsiteY5" fmla="*/ 359942 h 360001"/>
              <a:gd name="connsiteX6" fmla="*/ 0 w 37616"/>
              <a:gd name="connsiteY6" fmla="*/ 58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16" h="360001" extrusionOk="0">
                <a:moveTo>
                  <a:pt x="140" y="0"/>
                </a:moveTo>
                <a:cubicBezTo>
                  <a:pt x="20837" y="0"/>
                  <a:pt x="37616" y="16779"/>
                  <a:pt x="37616" y="37476"/>
                </a:cubicBezTo>
                <a:cubicBezTo>
                  <a:pt x="37616" y="132492"/>
                  <a:pt x="37615" y="227509"/>
                  <a:pt x="37615" y="322525"/>
                </a:cubicBezTo>
                <a:cubicBezTo>
                  <a:pt x="37615" y="343222"/>
                  <a:pt x="20836" y="360001"/>
                  <a:pt x="139" y="360001"/>
                </a:cubicBezTo>
                <a:lnTo>
                  <a:pt x="140" y="360000"/>
                </a:lnTo>
                <a:lnTo>
                  <a:pt x="0" y="359942"/>
                </a:lnTo>
                <a:lnTo>
                  <a:pt x="0" y="58"/>
                </a:lnTo>
                <a:close/>
              </a:path>
            </a:pathLst>
          </a:cu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189">
              <a:lnSpc>
                <a:spcPct val="100000"/>
              </a:lnSpc>
              <a:spcBef>
                <a:spcPts val="0"/>
              </a:spcBef>
              <a:spcAft>
                <a:spcPts val="0"/>
              </a:spcAft>
              <a:buClrTx/>
              <a:buSzTx/>
              <a:buFontTx/>
              <a:buNone/>
              <a:defRPr/>
            </a:pPr>
            <a:endParaRPr lang="en-US" sz="1200" b="0" i="0" u="none" strike="noStrike" cap="none" spc="0">
              <a:ln>
                <a:noFill/>
              </a:ln>
              <a:solidFill>
                <a:srgbClr val="FFFFFF"/>
              </a:solidFill>
              <a:latin typeface="Century Gothic"/>
              <a:ea typeface="+mn-ea"/>
              <a:cs typeface="+mn-cs"/>
            </a:endParaRPr>
          </a:p>
        </p:txBody>
      </p:sp>
      <p:sp>
        <p:nvSpPr>
          <p:cNvPr id="1673670916" name="Slide Number Placeholder 5"/>
          <p:cNvSpPr>
            <a:spLocks noGrp="1"/>
          </p:cNvSpPr>
          <p:nvPr>
            <p:ph type="sldNum" sz="quarter" idx="31"/>
          </p:nvPr>
        </p:nvSpPr>
        <p:spPr bwMode="auto">
          <a:xfrm>
            <a:off x="108000" y="4819499"/>
            <a:ext cx="216000" cy="216000"/>
          </a:xfrm>
          <a:prstGeom prst="ellipse">
            <a:avLst/>
          </a:prstGeom>
          <a:solidFill>
            <a:schemeClr val="accent1"/>
          </a:solidFill>
        </p:spPr>
        <p:txBody>
          <a:bodyPr wrap="none" lIns="0" tIns="0" rIns="0" bIns="0" anchor="ctr"/>
          <a:lstStyle>
            <a:lvl1pPr algn="ctr">
              <a:defRPr sz="800">
                <a:solidFill>
                  <a:schemeClr val="bg1"/>
                </a:solidFill>
              </a:defRPr>
            </a:lvl1pPr>
          </a:lstStyle>
          <a:p>
            <a:pPr>
              <a:defRPr/>
            </a:pPr>
            <a:fld id="{241446F6-360A-484E-96BC-4852634EB77E}" type="slidenum">
              <a:rPr lang="en-US"/>
              <a:t>‹N°›</a:t>
            </a:fld>
            <a:endParaRPr lang="en-US"/>
          </a:p>
        </p:txBody>
      </p:sp>
      <p:sp>
        <p:nvSpPr>
          <p:cNvPr id="1443517585" name="Text Placeholder 16"/>
          <p:cNvSpPr>
            <a:spLocks noGrp="1"/>
          </p:cNvSpPr>
          <p:nvPr>
            <p:ph type="body" sz="quarter" idx="32" hasCustomPrompt="1"/>
          </p:nvPr>
        </p:nvSpPr>
        <p:spPr bwMode="auto">
          <a:xfrm>
            <a:off x="5870403" y="1060812"/>
            <a:ext cx="2571598" cy="2123658"/>
          </a:xfrm>
          <a:prstGeom prst="rect">
            <a:avLst/>
          </a:prstGeom>
        </p:spPr>
        <p:txBody>
          <a:bodyPr lIns="0" tIns="0" rIns="0" bIns="0" anchor="ctr">
            <a:noAutofit/>
          </a:bodyPr>
          <a:lstStyle>
            <a:lvl1pPr marL="0" indent="0" algn="r">
              <a:lnSpc>
                <a:spcPct val="100000"/>
              </a:lnSpc>
              <a:spcBef>
                <a:spcPts val="0"/>
              </a:spcBef>
              <a:buNone/>
              <a:defRPr sz="13800" b="1" cap="all" spc="300">
                <a:ln w="6350">
                  <a:solidFill>
                    <a:srgbClr val="FFFFFF">
                      <a:lumMod val="95000"/>
                    </a:srgbClr>
                  </a:solidFill>
                </a:ln>
                <a:solidFill>
                  <a:schemeClr val="tx1">
                    <a:alpha val="20000"/>
                  </a:schemeClr>
                </a:solidFill>
                <a:latin typeface="+mj-lt"/>
              </a:defRPr>
            </a:lvl1pPr>
          </a:lstStyle>
          <a:p>
            <a:pPr lvl="0">
              <a:defRPr/>
            </a:pPr>
            <a:r>
              <a:rPr lang="en-US"/>
              <a:t>xx</a:t>
            </a:r>
            <a:endParaRPr/>
          </a:p>
        </p:txBody>
      </p:sp>
      <p:sp>
        <p:nvSpPr>
          <p:cNvPr id="1222947568" name="Text Placeholder 16"/>
          <p:cNvSpPr>
            <a:spLocks noGrp="1"/>
          </p:cNvSpPr>
          <p:nvPr>
            <p:ph type="body" sz="quarter" idx="13" hasCustomPrompt="1"/>
          </p:nvPr>
        </p:nvSpPr>
        <p:spPr bwMode="auto">
          <a:xfrm>
            <a:off x="702000" y="4341654"/>
            <a:ext cx="7919993" cy="184666"/>
          </a:xfrm>
          <a:prstGeom prst="rect">
            <a:avLst/>
          </a:prstGeom>
        </p:spPr>
        <p:txBody>
          <a:bodyPr lIns="0" tIns="0" rIns="0" bIns="0">
            <a:noAutofit/>
          </a:bodyPr>
          <a:lstStyle>
            <a:lvl1pPr marL="0" indent="0">
              <a:lnSpc>
                <a:spcPct val="100000"/>
              </a:lnSpc>
              <a:spcBef>
                <a:spcPts val="0"/>
              </a:spcBef>
              <a:buNone/>
              <a:defRPr sz="1200" cap="all" spc="300">
                <a:solidFill>
                  <a:schemeClr val="accent1"/>
                </a:solidFill>
                <a:latin typeface="+mj-lt"/>
              </a:defRPr>
            </a:lvl1pPr>
          </a:lstStyle>
          <a:p>
            <a:pPr lvl="0">
              <a:defRPr/>
            </a:pPr>
            <a:r>
              <a:rPr lang="en-US"/>
              <a:t>This is the sub-title of the section</a:t>
            </a:r>
            <a:endParaRPr/>
          </a:p>
        </p:txBody>
      </p:sp>
    </p:spTree>
    <p:extLst>
      <p:ext uri="{BB962C8B-B14F-4D97-AF65-F5344CB8AC3E}">
        <p14:creationId xmlns:p14="http://schemas.microsoft.com/office/powerpoint/2010/main" val="100646820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userDrawn="1">
  <p:cSld name="1_V1">
    <p:spTree>
      <p:nvGrpSpPr>
        <p:cNvPr id="1" name=""/>
        <p:cNvGrpSpPr/>
        <p:nvPr/>
      </p:nvGrpSpPr>
      <p:grpSpPr bwMode="auto">
        <a:xfrm>
          <a:off x="0" y="0"/>
          <a:ext cx="0" cy="0"/>
          <a:chOff x="0" y="0"/>
          <a:chExt cx="0" cy="0"/>
        </a:xfrm>
      </p:grpSpPr>
      <p:sp>
        <p:nvSpPr>
          <p:cNvPr id="273983309" name="Title 14"/>
          <p:cNvSpPr>
            <a:spLocks noGrp="1"/>
          </p:cNvSpPr>
          <p:nvPr>
            <p:ph type="title" hasCustomPrompt="1"/>
          </p:nvPr>
        </p:nvSpPr>
        <p:spPr bwMode="auto">
          <a:xfrm>
            <a:off x="522002" y="367672"/>
            <a:ext cx="8100000" cy="369332"/>
          </a:xfrm>
          <a:prstGeom prst="rect">
            <a:avLst/>
          </a:prstGeom>
        </p:spPr>
        <p:txBody>
          <a:bodyPr lIns="0" tIns="0" rIns="0" bIns="0" anchor="t">
            <a:noAutofit/>
          </a:bodyPr>
          <a:lstStyle>
            <a:lvl1pPr algn="l" defTabSz="685783">
              <a:lnSpc>
                <a:spcPct val="100000"/>
              </a:lnSpc>
              <a:spcBef>
                <a:spcPts val="0"/>
              </a:spcBef>
              <a:buNone/>
              <a:defRPr lang="en-GB" sz="2400" b="1">
                <a:solidFill>
                  <a:schemeClr val="tx2">
                    <a:lumMod val="50000"/>
                  </a:schemeClr>
                </a:solidFill>
                <a:latin typeface="+mj-lt"/>
                <a:ea typeface="+mj-ea"/>
                <a:cs typeface="+mj-cs"/>
              </a:defRPr>
            </a:lvl1pPr>
          </a:lstStyle>
          <a:p>
            <a:pPr>
              <a:defRPr/>
            </a:pPr>
            <a:r>
              <a:rPr lang="en-US"/>
              <a:t>This is the slide title</a:t>
            </a:r>
            <a:endParaRPr/>
          </a:p>
        </p:txBody>
      </p:sp>
      <p:sp>
        <p:nvSpPr>
          <p:cNvPr id="1980390174" name="Freeform 9"/>
          <p:cNvSpPr/>
          <p:nvPr/>
        </p:nvSpPr>
        <p:spPr bwMode="auto">
          <a:xfrm>
            <a:off x="216000" y="372339"/>
            <a:ext cx="63061" cy="360001"/>
          </a:xfrm>
          <a:custGeom>
            <a:avLst/>
            <a:gdLst>
              <a:gd name="connsiteX0" fmla="*/ 140 w 37616"/>
              <a:gd name="connsiteY0" fmla="*/ 0 h 360001"/>
              <a:gd name="connsiteX1" fmla="*/ 37616 w 37616"/>
              <a:gd name="connsiteY1" fmla="*/ 37476 h 360001"/>
              <a:gd name="connsiteX2" fmla="*/ 37615 w 37616"/>
              <a:gd name="connsiteY2" fmla="*/ 322525 h 360001"/>
              <a:gd name="connsiteX3" fmla="*/ 139 w 37616"/>
              <a:gd name="connsiteY3" fmla="*/ 360001 h 360001"/>
              <a:gd name="connsiteX4" fmla="*/ 140 w 37616"/>
              <a:gd name="connsiteY4" fmla="*/ 360000 h 360001"/>
              <a:gd name="connsiteX5" fmla="*/ 0 w 37616"/>
              <a:gd name="connsiteY5" fmla="*/ 359942 h 360001"/>
              <a:gd name="connsiteX6" fmla="*/ 0 w 37616"/>
              <a:gd name="connsiteY6" fmla="*/ 58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16" h="360001" extrusionOk="0">
                <a:moveTo>
                  <a:pt x="140" y="0"/>
                </a:moveTo>
                <a:cubicBezTo>
                  <a:pt x="20837" y="0"/>
                  <a:pt x="37616" y="16779"/>
                  <a:pt x="37616" y="37476"/>
                </a:cubicBezTo>
                <a:cubicBezTo>
                  <a:pt x="37616" y="132492"/>
                  <a:pt x="37615" y="227509"/>
                  <a:pt x="37615" y="322525"/>
                </a:cubicBezTo>
                <a:cubicBezTo>
                  <a:pt x="37615" y="343222"/>
                  <a:pt x="20836" y="360001"/>
                  <a:pt x="139" y="360001"/>
                </a:cubicBezTo>
                <a:lnTo>
                  <a:pt x="140" y="360000"/>
                </a:lnTo>
                <a:lnTo>
                  <a:pt x="0" y="359942"/>
                </a:lnTo>
                <a:lnTo>
                  <a:pt x="0" y="58"/>
                </a:lnTo>
                <a:close/>
              </a:path>
            </a:pathLst>
          </a:cu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189">
              <a:lnSpc>
                <a:spcPct val="100000"/>
              </a:lnSpc>
              <a:spcBef>
                <a:spcPts val="0"/>
              </a:spcBef>
              <a:spcAft>
                <a:spcPts val="0"/>
              </a:spcAft>
              <a:buClrTx/>
              <a:buSzTx/>
              <a:buFontTx/>
              <a:buNone/>
              <a:defRPr/>
            </a:pPr>
            <a:endParaRPr lang="en-US" sz="1200" b="0" i="0" u="none" strike="noStrike" cap="none" spc="0">
              <a:ln>
                <a:noFill/>
              </a:ln>
              <a:solidFill>
                <a:srgbClr val="FFFFFF"/>
              </a:solidFill>
              <a:latin typeface="Century Gothic"/>
              <a:ea typeface="+mn-ea"/>
              <a:cs typeface="+mn-cs"/>
            </a:endParaRPr>
          </a:p>
        </p:txBody>
      </p:sp>
      <p:cxnSp>
        <p:nvCxnSpPr>
          <p:cNvPr id="497682023" name="Straight Connector 3"/>
          <p:cNvCxnSpPr/>
          <p:nvPr/>
        </p:nvCxnSpPr>
        <p:spPr bwMode="auto">
          <a:xfrm>
            <a:off x="216000" y="0"/>
            <a:ext cx="0" cy="5143500"/>
          </a:xfrm>
          <a:prstGeom prst="line">
            <a:avLst/>
          </a:prstGeom>
          <a:ln w="3175">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sp>
        <p:nvSpPr>
          <p:cNvPr id="1678837915" name="Text Placeholder 16"/>
          <p:cNvSpPr>
            <a:spLocks noGrp="1"/>
          </p:cNvSpPr>
          <p:nvPr>
            <p:ph type="body" sz="quarter" idx="10" hasCustomPrompt="1"/>
          </p:nvPr>
        </p:nvSpPr>
        <p:spPr bwMode="auto">
          <a:xfrm>
            <a:off x="522002" y="1131875"/>
            <a:ext cx="8100000" cy="184666"/>
          </a:xfrm>
          <a:prstGeom prst="rect">
            <a:avLst/>
          </a:prstGeom>
        </p:spPr>
        <p:txBody>
          <a:bodyPr lIns="0" tIns="0" rIns="0" bIns="0" anchor="b">
            <a:noAutofit/>
          </a:bodyPr>
          <a:lstStyle>
            <a:lvl1pPr marL="0" indent="0">
              <a:lnSpc>
                <a:spcPct val="100000"/>
              </a:lnSpc>
              <a:spcBef>
                <a:spcPts val="0"/>
              </a:spcBef>
              <a:buNone/>
              <a:defRPr sz="1200" b="1" cap="all" spc="0">
                <a:solidFill>
                  <a:schemeClr val="bg2"/>
                </a:solidFill>
                <a:latin typeface="+mj-lt"/>
              </a:defRPr>
            </a:lvl1pPr>
          </a:lstStyle>
          <a:p>
            <a:pPr lvl="0">
              <a:defRPr/>
            </a:pPr>
            <a:r>
              <a:rPr lang="en-US"/>
              <a:t>This is the title of a paragraph</a:t>
            </a:r>
            <a:endParaRPr/>
          </a:p>
        </p:txBody>
      </p:sp>
      <p:sp>
        <p:nvSpPr>
          <p:cNvPr id="1231641236" name="Text Placeholder 16"/>
          <p:cNvSpPr>
            <a:spLocks noGrp="1"/>
          </p:cNvSpPr>
          <p:nvPr>
            <p:ph type="body" sz="quarter" idx="11" hasCustomPrompt="1"/>
          </p:nvPr>
        </p:nvSpPr>
        <p:spPr bwMode="auto">
          <a:xfrm>
            <a:off x="522001" y="1445395"/>
            <a:ext cx="8100000" cy="3078981"/>
          </a:xfrm>
          <a:prstGeom prst="rect">
            <a:avLst/>
          </a:prstGeom>
        </p:spPr>
        <p:txBody>
          <a:bodyPr lIns="0" tIns="0" rIns="0" bIns="0">
            <a:noAutofit/>
          </a:bodyPr>
          <a:lstStyle>
            <a:lvl1pPr>
              <a:lnSpc>
                <a:spcPct val="100000"/>
              </a:lnSpc>
              <a:spcBef>
                <a:spcPts val="0"/>
              </a:spcBef>
              <a:spcAft>
                <a:spcPts val="300"/>
              </a:spcAft>
              <a:buClr>
                <a:schemeClr val="bg2"/>
              </a:buClr>
              <a:defRPr sz="1050">
                <a:solidFill>
                  <a:schemeClr val="tx2">
                    <a:lumMod val="50000"/>
                  </a:schemeClr>
                </a:solidFill>
                <a:latin typeface="+mn-lt"/>
              </a:defRPr>
            </a:lvl1pPr>
            <a:lvl2pPr marL="345591" indent="-171446">
              <a:lnSpc>
                <a:spcPct val="100000"/>
              </a:lnSpc>
              <a:spcBef>
                <a:spcPts val="0"/>
              </a:spcBef>
              <a:spcAft>
                <a:spcPts val="300"/>
              </a:spcAft>
              <a:buClr>
                <a:schemeClr val="bg2"/>
              </a:buClr>
              <a:buFont typeface="Century Gothic"/>
              <a:buChar char="–"/>
              <a:defRPr sz="900">
                <a:solidFill>
                  <a:schemeClr val="tx2">
                    <a:lumMod val="50000"/>
                  </a:schemeClr>
                </a:solidFill>
                <a:latin typeface="+mn-lt"/>
              </a:defRPr>
            </a:lvl2pPr>
            <a:lvl3pPr marL="518387" indent="-171446">
              <a:lnSpc>
                <a:spcPct val="100000"/>
              </a:lnSpc>
              <a:spcBef>
                <a:spcPts val="0"/>
              </a:spcBef>
              <a:spcAft>
                <a:spcPts val="300"/>
              </a:spcAft>
              <a:buClr>
                <a:schemeClr val="bg2"/>
              </a:buClr>
              <a:buFont typeface="Wingdings"/>
              <a:buChar char="§"/>
              <a:defRPr sz="900">
                <a:solidFill>
                  <a:schemeClr val="tx2">
                    <a:lumMod val="50000"/>
                  </a:schemeClr>
                </a:solidFill>
                <a:latin typeface="+mn-lt"/>
              </a:defRPr>
            </a:lvl3pPr>
            <a:lvl4pPr marL="1028675" indent="0">
              <a:spcAft>
                <a:spcPts val="300"/>
              </a:spcAft>
              <a:buNone/>
              <a:defRPr>
                <a:latin typeface="+mj-lt"/>
              </a:defRPr>
            </a:lvl4pPr>
            <a:lvl5pPr>
              <a:defRPr>
                <a:latin typeface="+mj-lt"/>
              </a:defRPr>
            </a:lvl5pPr>
          </a:lstStyle>
          <a:p>
            <a:pPr lvl="0">
              <a:defRPr/>
            </a:pPr>
            <a:r>
              <a:rPr lang="en-US"/>
              <a:t>First level</a:t>
            </a:r>
            <a:endParaRPr/>
          </a:p>
          <a:p>
            <a:pPr lvl="1">
              <a:defRPr/>
            </a:pPr>
            <a:r>
              <a:rPr lang="en-US"/>
              <a:t>Second level</a:t>
            </a:r>
            <a:endParaRPr/>
          </a:p>
          <a:p>
            <a:pPr lvl="2">
              <a:defRPr/>
            </a:pPr>
            <a:r>
              <a:rPr lang="en-US"/>
              <a:t>Third level</a:t>
            </a:r>
            <a:endParaRPr/>
          </a:p>
        </p:txBody>
      </p:sp>
      <p:pic>
        <p:nvPicPr>
          <p:cNvPr id="1591469424" name="Graphic 6"/>
          <p:cNvPicPr>
            <a:picLocks noChangeAspect="1"/>
          </p:cNvPicPr>
          <p:nvPr/>
        </p:nvPicPr>
        <p:blipFill>
          <a:blip r:embed="rId2" cstate="screen">
            <a:lum/>
            <a:extLst>
              <a:ext uri="{28A0092B-C50C-407E-A947-70E740481C1C}">
                <a14:useLocalDpi xmlns:a14="http://schemas.microsoft.com/office/drawing/2010/main"/>
              </a:ext>
            </a:extLst>
          </a:blip>
          <a:stretch/>
        </p:blipFill>
        <p:spPr bwMode="auto">
          <a:xfrm>
            <a:off x="8149528" y="192185"/>
            <a:ext cx="778473" cy="180000"/>
          </a:xfrm>
          <a:prstGeom prst="rect">
            <a:avLst/>
          </a:prstGeom>
        </p:spPr>
      </p:pic>
      <p:sp>
        <p:nvSpPr>
          <p:cNvPr id="1059437425" name="Slide Number Placeholder 5"/>
          <p:cNvSpPr>
            <a:spLocks noGrp="1"/>
          </p:cNvSpPr>
          <p:nvPr>
            <p:ph type="sldNum" sz="quarter" idx="31"/>
          </p:nvPr>
        </p:nvSpPr>
        <p:spPr bwMode="auto">
          <a:xfrm>
            <a:off x="108000" y="4819499"/>
            <a:ext cx="216000" cy="216000"/>
          </a:xfrm>
          <a:prstGeom prst="ellipse">
            <a:avLst/>
          </a:prstGeom>
          <a:solidFill>
            <a:schemeClr val="accent1"/>
          </a:solidFill>
        </p:spPr>
        <p:txBody>
          <a:bodyPr wrap="none" lIns="0" tIns="0" rIns="0" bIns="0" anchor="ctr"/>
          <a:lstStyle>
            <a:lvl1pPr algn="ctr">
              <a:defRPr sz="800">
                <a:solidFill>
                  <a:schemeClr val="bg1"/>
                </a:solidFill>
              </a:defRPr>
            </a:lvl1pPr>
          </a:lstStyle>
          <a:p>
            <a:pPr>
              <a:defRPr/>
            </a:pPr>
            <a:fld id="{241446F6-360A-484E-96BC-4852634EB77E}" type="slidenum">
              <a:rPr lang="en-US"/>
              <a:t>‹N°›</a:t>
            </a:fld>
            <a:endParaRPr lang="en-US"/>
          </a:p>
        </p:txBody>
      </p:sp>
    </p:spTree>
    <p:extLst>
      <p:ext uri="{BB962C8B-B14F-4D97-AF65-F5344CB8AC3E}">
        <p14:creationId xmlns:p14="http://schemas.microsoft.com/office/powerpoint/2010/main" val="1777875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userDrawn="1">
  <p:cSld name="2_V1">
    <p:spTree>
      <p:nvGrpSpPr>
        <p:cNvPr id="1" name=""/>
        <p:cNvGrpSpPr/>
        <p:nvPr/>
      </p:nvGrpSpPr>
      <p:grpSpPr bwMode="auto">
        <a:xfrm>
          <a:off x="0" y="0"/>
          <a:ext cx="0" cy="0"/>
          <a:chOff x="0" y="0"/>
          <a:chExt cx="0" cy="0"/>
        </a:xfrm>
      </p:grpSpPr>
      <p:sp>
        <p:nvSpPr>
          <p:cNvPr id="195685445" name="Title 14"/>
          <p:cNvSpPr>
            <a:spLocks noGrp="1"/>
          </p:cNvSpPr>
          <p:nvPr>
            <p:ph type="title" hasCustomPrompt="1"/>
          </p:nvPr>
        </p:nvSpPr>
        <p:spPr bwMode="auto">
          <a:xfrm>
            <a:off x="522002" y="367672"/>
            <a:ext cx="8100000" cy="369332"/>
          </a:xfrm>
          <a:prstGeom prst="rect">
            <a:avLst/>
          </a:prstGeom>
        </p:spPr>
        <p:txBody>
          <a:bodyPr lIns="0" tIns="0" rIns="0" bIns="0" anchor="t">
            <a:noAutofit/>
          </a:bodyPr>
          <a:lstStyle>
            <a:lvl1pPr algn="l" defTabSz="685783">
              <a:lnSpc>
                <a:spcPct val="100000"/>
              </a:lnSpc>
              <a:spcBef>
                <a:spcPts val="0"/>
              </a:spcBef>
              <a:buNone/>
              <a:defRPr lang="en-GB" sz="2400" b="1">
                <a:solidFill>
                  <a:schemeClr val="tx2">
                    <a:lumMod val="50000"/>
                  </a:schemeClr>
                </a:solidFill>
                <a:latin typeface="+mj-lt"/>
                <a:ea typeface="+mj-ea"/>
                <a:cs typeface="+mj-cs"/>
              </a:defRPr>
            </a:lvl1pPr>
          </a:lstStyle>
          <a:p>
            <a:pPr>
              <a:defRPr/>
            </a:pPr>
            <a:r>
              <a:rPr lang="en-US"/>
              <a:t>This is the slide title</a:t>
            </a:r>
            <a:endParaRPr/>
          </a:p>
        </p:txBody>
      </p:sp>
      <p:sp>
        <p:nvSpPr>
          <p:cNvPr id="2082900982" name="Freeform 9"/>
          <p:cNvSpPr/>
          <p:nvPr/>
        </p:nvSpPr>
        <p:spPr bwMode="auto">
          <a:xfrm>
            <a:off x="216000" y="372339"/>
            <a:ext cx="63061" cy="360001"/>
          </a:xfrm>
          <a:custGeom>
            <a:avLst/>
            <a:gdLst>
              <a:gd name="connsiteX0" fmla="*/ 140 w 37616"/>
              <a:gd name="connsiteY0" fmla="*/ 0 h 360001"/>
              <a:gd name="connsiteX1" fmla="*/ 37616 w 37616"/>
              <a:gd name="connsiteY1" fmla="*/ 37476 h 360001"/>
              <a:gd name="connsiteX2" fmla="*/ 37615 w 37616"/>
              <a:gd name="connsiteY2" fmla="*/ 322525 h 360001"/>
              <a:gd name="connsiteX3" fmla="*/ 139 w 37616"/>
              <a:gd name="connsiteY3" fmla="*/ 360001 h 360001"/>
              <a:gd name="connsiteX4" fmla="*/ 140 w 37616"/>
              <a:gd name="connsiteY4" fmla="*/ 360000 h 360001"/>
              <a:gd name="connsiteX5" fmla="*/ 0 w 37616"/>
              <a:gd name="connsiteY5" fmla="*/ 359942 h 360001"/>
              <a:gd name="connsiteX6" fmla="*/ 0 w 37616"/>
              <a:gd name="connsiteY6" fmla="*/ 58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16" h="360001" extrusionOk="0">
                <a:moveTo>
                  <a:pt x="140" y="0"/>
                </a:moveTo>
                <a:cubicBezTo>
                  <a:pt x="20837" y="0"/>
                  <a:pt x="37616" y="16779"/>
                  <a:pt x="37616" y="37476"/>
                </a:cubicBezTo>
                <a:cubicBezTo>
                  <a:pt x="37616" y="132492"/>
                  <a:pt x="37615" y="227509"/>
                  <a:pt x="37615" y="322525"/>
                </a:cubicBezTo>
                <a:cubicBezTo>
                  <a:pt x="37615" y="343222"/>
                  <a:pt x="20836" y="360001"/>
                  <a:pt x="139" y="360001"/>
                </a:cubicBezTo>
                <a:lnTo>
                  <a:pt x="140" y="360000"/>
                </a:lnTo>
                <a:lnTo>
                  <a:pt x="0" y="359942"/>
                </a:lnTo>
                <a:lnTo>
                  <a:pt x="0" y="58"/>
                </a:lnTo>
                <a:close/>
              </a:path>
            </a:pathLst>
          </a:cu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189">
              <a:lnSpc>
                <a:spcPct val="100000"/>
              </a:lnSpc>
              <a:spcBef>
                <a:spcPts val="0"/>
              </a:spcBef>
              <a:spcAft>
                <a:spcPts val="0"/>
              </a:spcAft>
              <a:buClrTx/>
              <a:buSzTx/>
              <a:buFontTx/>
              <a:buNone/>
              <a:defRPr/>
            </a:pPr>
            <a:endParaRPr lang="en-US" sz="1200" b="0" i="0" u="none" strike="noStrike" cap="none" spc="0">
              <a:ln>
                <a:noFill/>
              </a:ln>
              <a:solidFill>
                <a:srgbClr val="FFFFFF"/>
              </a:solidFill>
              <a:latin typeface="Century Gothic"/>
              <a:ea typeface="+mn-ea"/>
              <a:cs typeface="+mn-cs"/>
            </a:endParaRPr>
          </a:p>
        </p:txBody>
      </p:sp>
      <p:cxnSp>
        <p:nvCxnSpPr>
          <p:cNvPr id="2131374540" name="Straight Connector 3"/>
          <p:cNvCxnSpPr/>
          <p:nvPr/>
        </p:nvCxnSpPr>
        <p:spPr bwMode="auto">
          <a:xfrm>
            <a:off x="216000" y="0"/>
            <a:ext cx="0" cy="5143500"/>
          </a:xfrm>
          <a:prstGeom prst="line">
            <a:avLst/>
          </a:prstGeom>
          <a:ln w="3175">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pic>
        <p:nvPicPr>
          <p:cNvPr id="1310625881" name="Graphic 6"/>
          <p:cNvPicPr>
            <a:picLocks noChangeAspect="1"/>
          </p:cNvPicPr>
          <p:nvPr/>
        </p:nvPicPr>
        <p:blipFill>
          <a:blip r:embed="rId2" cstate="screen">
            <a:lum/>
            <a:extLst>
              <a:ext uri="{28A0092B-C50C-407E-A947-70E740481C1C}">
                <a14:useLocalDpi xmlns:a14="http://schemas.microsoft.com/office/drawing/2010/main"/>
              </a:ext>
            </a:extLst>
          </a:blip>
          <a:stretch/>
        </p:blipFill>
        <p:spPr bwMode="auto">
          <a:xfrm>
            <a:off x="8149528" y="192185"/>
            <a:ext cx="778473" cy="180000"/>
          </a:xfrm>
          <a:prstGeom prst="rect">
            <a:avLst/>
          </a:prstGeom>
        </p:spPr>
      </p:pic>
      <p:sp>
        <p:nvSpPr>
          <p:cNvPr id="1764522575" name="Slide Number Placeholder 5"/>
          <p:cNvSpPr>
            <a:spLocks noGrp="1"/>
          </p:cNvSpPr>
          <p:nvPr>
            <p:ph type="sldNum" sz="quarter" idx="31"/>
          </p:nvPr>
        </p:nvSpPr>
        <p:spPr bwMode="auto">
          <a:xfrm>
            <a:off x="108000" y="4819499"/>
            <a:ext cx="216000" cy="216000"/>
          </a:xfrm>
          <a:prstGeom prst="ellipse">
            <a:avLst/>
          </a:prstGeom>
          <a:solidFill>
            <a:schemeClr val="accent1"/>
          </a:solidFill>
        </p:spPr>
        <p:txBody>
          <a:bodyPr wrap="none" lIns="0" tIns="0" rIns="0" bIns="0" anchor="ctr"/>
          <a:lstStyle>
            <a:lvl1pPr algn="ctr">
              <a:defRPr sz="800">
                <a:solidFill>
                  <a:schemeClr val="bg1"/>
                </a:solidFill>
              </a:defRPr>
            </a:lvl1pPr>
          </a:lstStyle>
          <a:p>
            <a:pPr>
              <a:defRPr/>
            </a:pPr>
            <a:fld id="{241446F6-360A-484E-96BC-4852634EB77E}" type="slidenum">
              <a:rPr lang="en-US"/>
              <a:t>‹N°›</a:t>
            </a:fld>
            <a:endParaRPr lang="en-US"/>
          </a:p>
        </p:txBody>
      </p:sp>
      <p:sp>
        <p:nvSpPr>
          <p:cNvPr id="2" name="Text Placeholder 16">
            <a:extLst>
              <a:ext uri="{FF2B5EF4-FFF2-40B4-BE49-F238E27FC236}">
                <a16:creationId xmlns:a16="http://schemas.microsoft.com/office/drawing/2014/main" id="{A5E53609-6A0A-4BEE-2DC8-75A7CF8943FC}"/>
              </a:ext>
            </a:extLst>
          </p:cNvPr>
          <p:cNvSpPr>
            <a:spLocks noGrp="1"/>
          </p:cNvSpPr>
          <p:nvPr>
            <p:ph type="body" sz="quarter" idx="11" hasCustomPrompt="1"/>
          </p:nvPr>
        </p:nvSpPr>
        <p:spPr bwMode="auto">
          <a:xfrm>
            <a:off x="522001" y="1059581"/>
            <a:ext cx="8100000" cy="3464795"/>
          </a:xfrm>
          <a:prstGeom prst="rect">
            <a:avLst/>
          </a:prstGeom>
        </p:spPr>
        <p:txBody>
          <a:bodyPr lIns="0" tIns="0" rIns="0" bIns="0">
            <a:noAutofit/>
          </a:bodyPr>
          <a:lstStyle>
            <a:lvl1pPr>
              <a:lnSpc>
                <a:spcPct val="100000"/>
              </a:lnSpc>
              <a:spcBef>
                <a:spcPts val="0"/>
              </a:spcBef>
              <a:spcAft>
                <a:spcPts val="300"/>
              </a:spcAft>
              <a:buClr>
                <a:schemeClr val="bg2"/>
              </a:buClr>
              <a:defRPr sz="1050">
                <a:solidFill>
                  <a:schemeClr val="tx2">
                    <a:lumMod val="50000"/>
                  </a:schemeClr>
                </a:solidFill>
                <a:latin typeface="+mn-lt"/>
              </a:defRPr>
            </a:lvl1pPr>
            <a:lvl2pPr marL="345591" indent="-171446">
              <a:lnSpc>
                <a:spcPct val="100000"/>
              </a:lnSpc>
              <a:spcBef>
                <a:spcPts val="0"/>
              </a:spcBef>
              <a:spcAft>
                <a:spcPts val="300"/>
              </a:spcAft>
              <a:buClr>
                <a:schemeClr val="bg2"/>
              </a:buClr>
              <a:buFont typeface="Century Gothic"/>
              <a:buChar char="–"/>
              <a:defRPr sz="900">
                <a:solidFill>
                  <a:schemeClr val="tx2">
                    <a:lumMod val="50000"/>
                  </a:schemeClr>
                </a:solidFill>
                <a:latin typeface="+mn-lt"/>
              </a:defRPr>
            </a:lvl2pPr>
            <a:lvl3pPr marL="518387" indent="-171446">
              <a:lnSpc>
                <a:spcPct val="100000"/>
              </a:lnSpc>
              <a:spcBef>
                <a:spcPts val="0"/>
              </a:spcBef>
              <a:spcAft>
                <a:spcPts val="300"/>
              </a:spcAft>
              <a:buClr>
                <a:schemeClr val="bg2"/>
              </a:buClr>
              <a:buFont typeface="Wingdings"/>
              <a:buChar char="§"/>
              <a:defRPr sz="900">
                <a:solidFill>
                  <a:schemeClr val="tx2">
                    <a:lumMod val="50000"/>
                  </a:schemeClr>
                </a:solidFill>
                <a:latin typeface="+mn-lt"/>
              </a:defRPr>
            </a:lvl3pPr>
            <a:lvl4pPr marL="1028675" indent="0">
              <a:spcAft>
                <a:spcPts val="300"/>
              </a:spcAft>
              <a:buNone/>
              <a:defRPr>
                <a:latin typeface="+mj-lt"/>
              </a:defRPr>
            </a:lvl4pPr>
            <a:lvl5pPr>
              <a:defRPr>
                <a:latin typeface="+mj-lt"/>
              </a:defRPr>
            </a:lvl5pPr>
          </a:lstStyle>
          <a:p>
            <a:pPr lvl="0">
              <a:defRPr/>
            </a:pPr>
            <a:r>
              <a:rPr lang="en-US"/>
              <a:t>First level</a:t>
            </a:r>
            <a:endParaRPr/>
          </a:p>
          <a:p>
            <a:pPr lvl="1">
              <a:defRPr/>
            </a:pPr>
            <a:r>
              <a:rPr lang="en-US"/>
              <a:t>Second level</a:t>
            </a:r>
            <a:endParaRPr/>
          </a:p>
          <a:p>
            <a:pPr lvl="2">
              <a:defRPr/>
            </a:pPr>
            <a:r>
              <a:rPr lang="en-US"/>
              <a:t>Third level</a:t>
            </a:r>
            <a:endParaRPr/>
          </a:p>
        </p:txBody>
      </p:sp>
    </p:spTree>
    <p:extLst>
      <p:ext uri="{BB962C8B-B14F-4D97-AF65-F5344CB8AC3E}">
        <p14:creationId xmlns:p14="http://schemas.microsoft.com/office/powerpoint/2010/main" val="288573466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userDrawn="1">
  <p:cSld name="2_V2">
    <p:spTree>
      <p:nvGrpSpPr>
        <p:cNvPr id="1" name=""/>
        <p:cNvGrpSpPr/>
        <p:nvPr/>
      </p:nvGrpSpPr>
      <p:grpSpPr bwMode="auto">
        <a:xfrm>
          <a:off x="0" y="0"/>
          <a:ext cx="0" cy="0"/>
          <a:chOff x="0" y="0"/>
          <a:chExt cx="0" cy="0"/>
        </a:xfrm>
      </p:grpSpPr>
      <p:sp>
        <p:nvSpPr>
          <p:cNvPr id="266717918" name="Title 14"/>
          <p:cNvSpPr>
            <a:spLocks noGrp="1"/>
          </p:cNvSpPr>
          <p:nvPr>
            <p:ph type="title" hasCustomPrompt="1"/>
          </p:nvPr>
        </p:nvSpPr>
        <p:spPr bwMode="auto">
          <a:xfrm>
            <a:off x="522002" y="367671"/>
            <a:ext cx="8100000" cy="738664"/>
          </a:xfrm>
          <a:prstGeom prst="rect">
            <a:avLst/>
          </a:prstGeom>
        </p:spPr>
        <p:txBody>
          <a:bodyPr lIns="0" tIns="0" rIns="0" bIns="0" anchor="t">
            <a:noAutofit/>
          </a:bodyPr>
          <a:lstStyle>
            <a:lvl1pPr algn="l" defTabSz="685783">
              <a:lnSpc>
                <a:spcPct val="100000"/>
              </a:lnSpc>
              <a:spcBef>
                <a:spcPts val="0"/>
              </a:spcBef>
              <a:buNone/>
              <a:defRPr lang="en-GB" sz="2400" b="1">
                <a:solidFill>
                  <a:schemeClr val="tx2">
                    <a:lumMod val="50000"/>
                  </a:schemeClr>
                </a:solidFill>
                <a:latin typeface="+mj-lt"/>
                <a:ea typeface="+mj-ea"/>
                <a:cs typeface="+mj-cs"/>
              </a:defRPr>
            </a:lvl1pPr>
          </a:lstStyle>
          <a:p>
            <a:pPr>
              <a:defRPr/>
            </a:pPr>
            <a:r>
              <a:rPr lang="en-US"/>
              <a:t>This is the slide title </a:t>
            </a:r>
            <a:br>
              <a:rPr lang="en-US"/>
            </a:br>
            <a:r>
              <a:rPr lang="en-US"/>
              <a:t>in 2 lines</a:t>
            </a:r>
            <a:endParaRPr/>
          </a:p>
        </p:txBody>
      </p:sp>
      <p:sp>
        <p:nvSpPr>
          <p:cNvPr id="2053193048" name="Freeform 9"/>
          <p:cNvSpPr/>
          <p:nvPr/>
        </p:nvSpPr>
        <p:spPr bwMode="auto">
          <a:xfrm>
            <a:off x="216000" y="372339"/>
            <a:ext cx="63061" cy="360001"/>
          </a:xfrm>
          <a:custGeom>
            <a:avLst/>
            <a:gdLst>
              <a:gd name="connsiteX0" fmla="*/ 140 w 37616"/>
              <a:gd name="connsiteY0" fmla="*/ 0 h 360001"/>
              <a:gd name="connsiteX1" fmla="*/ 37616 w 37616"/>
              <a:gd name="connsiteY1" fmla="*/ 37476 h 360001"/>
              <a:gd name="connsiteX2" fmla="*/ 37615 w 37616"/>
              <a:gd name="connsiteY2" fmla="*/ 322525 h 360001"/>
              <a:gd name="connsiteX3" fmla="*/ 139 w 37616"/>
              <a:gd name="connsiteY3" fmla="*/ 360001 h 360001"/>
              <a:gd name="connsiteX4" fmla="*/ 140 w 37616"/>
              <a:gd name="connsiteY4" fmla="*/ 360000 h 360001"/>
              <a:gd name="connsiteX5" fmla="*/ 0 w 37616"/>
              <a:gd name="connsiteY5" fmla="*/ 359942 h 360001"/>
              <a:gd name="connsiteX6" fmla="*/ 0 w 37616"/>
              <a:gd name="connsiteY6" fmla="*/ 58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16" h="360001" extrusionOk="0">
                <a:moveTo>
                  <a:pt x="140" y="0"/>
                </a:moveTo>
                <a:cubicBezTo>
                  <a:pt x="20837" y="0"/>
                  <a:pt x="37616" y="16779"/>
                  <a:pt x="37616" y="37476"/>
                </a:cubicBezTo>
                <a:cubicBezTo>
                  <a:pt x="37616" y="132492"/>
                  <a:pt x="37615" y="227509"/>
                  <a:pt x="37615" y="322525"/>
                </a:cubicBezTo>
                <a:cubicBezTo>
                  <a:pt x="37615" y="343222"/>
                  <a:pt x="20836" y="360001"/>
                  <a:pt x="139" y="360001"/>
                </a:cubicBezTo>
                <a:lnTo>
                  <a:pt x="140" y="360000"/>
                </a:lnTo>
                <a:lnTo>
                  <a:pt x="0" y="359942"/>
                </a:lnTo>
                <a:lnTo>
                  <a:pt x="0" y="58"/>
                </a:lnTo>
                <a:close/>
              </a:path>
            </a:pathLst>
          </a:cu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189">
              <a:lnSpc>
                <a:spcPct val="100000"/>
              </a:lnSpc>
              <a:spcBef>
                <a:spcPts val="0"/>
              </a:spcBef>
              <a:spcAft>
                <a:spcPts val="0"/>
              </a:spcAft>
              <a:buClrTx/>
              <a:buSzTx/>
              <a:buFontTx/>
              <a:buNone/>
              <a:defRPr/>
            </a:pPr>
            <a:endParaRPr lang="en-US" sz="1200" b="0" i="0" u="none" strike="noStrike" cap="none" spc="0">
              <a:ln>
                <a:noFill/>
              </a:ln>
              <a:solidFill>
                <a:srgbClr val="FFFFFF"/>
              </a:solidFill>
              <a:latin typeface="Century Gothic"/>
              <a:ea typeface="+mn-ea"/>
              <a:cs typeface="+mn-cs"/>
            </a:endParaRPr>
          </a:p>
        </p:txBody>
      </p:sp>
      <p:cxnSp>
        <p:nvCxnSpPr>
          <p:cNvPr id="1887183916" name="Straight Connector 3"/>
          <p:cNvCxnSpPr/>
          <p:nvPr/>
        </p:nvCxnSpPr>
        <p:spPr bwMode="auto">
          <a:xfrm>
            <a:off x="216000" y="0"/>
            <a:ext cx="0" cy="5143500"/>
          </a:xfrm>
          <a:prstGeom prst="line">
            <a:avLst/>
          </a:prstGeom>
          <a:ln w="3175">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pic>
        <p:nvPicPr>
          <p:cNvPr id="2116230634" name="Graphic 6"/>
          <p:cNvPicPr>
            <a:picLocks noChangeAspect="1"/>
          </p:cNvPicPr>
          <p:nvPr/>
        </p:nvPicPr>
        <p:blipFill>
          <a:blip r:embed="rId2" cstate="screen">
            <a:lum/>
            <a:extLst>
              <a:ext uri="{28A0092B-C50C-407E-A947-70E740481C1C}">
                <a14:useLocalDpi xmlns:a14="http://schemas.microsoft.com/office/drawing/2010/main"/>
              </a:ext>
            </a:extLst>
          </a:blip>
          <a:stretch/>
        </p:blipFill>
        <p:spPr bwMode="auto">
          <a:xfrm>
            <a:off x="8149528" y="192185"/>
            <a:ext cx="778473" cy="180000"/>
          </a:xfrm>
          <a:prstGeom prst="rect">
            <a:avLst/>
          </a:prstGeom>
        </p:spPr>
      </p:pic>
      <p:sp>
        <p:nvSpPr>
          <p:cNvPr id="1624349322" name="Slide Number Placeholder 5"/>
          <p:cNvSpPr>
            <a:spLocks noGrp="1"/>
          </p:cNvSpPr>
          <p:nvPr>
            <p:ph type="sldNum" sz="quarter" idx="31"/>
          </p:nvPr>
        </p:nvSpPr>
        <p:spPr bwMode="auto">
          <a:xfrm>
            <a:off x="108000" y="4819499"/>
            <a:ext cx="216000" cy="216000"/>
          </a:xfrm>
          <a:prstGeom prst="ellipse">
            <a:avLst/>
          </a:prstGeom>
          <a:solidFill>
            <a:schemeClr val="accent1"/>
          </a:solidFill>
        </p:spPr>
        <p:txBody>
          <a:bodyPr wrap="none" lIns="0" tIns="0" rIns="0" bIns="0" anchor="ctr"/>
          <a:lstStyle>
            <a:lvl1pPr algn="ctr">
              <a:defRPr sz="800">
                <a:solidFill>
                  <a:schemeClr val="bg1"/>
                </a:solidFill>
              </a:defRPr>
            </a:lvl1pPr>
          </a:lstStyle>
          <a:p>
            <a:pPr>
              <a:defRPr/>
            </a:pPr>
            <a:fld id="{241446F6-360A-484E-96BC-4852634EB77E}" type="slidenum">
              <a:rPr lang="en-US"/>
              <a:t>‹N°›</a:t>
            </a:fld>
            <a:endParaRPr lang="en-US"/>
          </a:p>
        </p:txBody>
      </p:sp>
      <p:sp>
        <p:nvSpPr>
          <p:cNvPr id="1888626976" name="Text Placeholder 16"/>
          <p:cNvSpPr>
            <a:spLocks noGrp="1"/>
          </p:cNvSpPr>
          <p:nvPr>
            <p:ph type="body" sz="quarter" idx="13" hasCustomPrompt="1"/>
          </p:nvPr>
        </p:nvSpPr>
        <p:spPr bwMode="auto">
          <a:xfrm>
            <a:off x="522002" y="1189488"/>
            <a:ext cx="8099998" cy="184666"/>
          </a:xfrm>
          <a:prstGeom prst="rect">
            <a:avLst/>
          </a:prstGeom>
        </p:spPr>
        <p:txBody>
          <a:bodyPr lIns="0" tIns="0" rIns="0" bIns="0">
            <a:noAutofit/>
          </a:bodyPr>
          <a:lstStyle>
            <a:lvl1pPr marL="0" indent="0">
              <a:lnSpc>
                <a:spcPct val="100000"/>
              </a:lnSpc>
              <a:spcBef>
                <a:spcPts val="0"/>
              </a:spcBef>
              <a:buNone/>
              <a:defRPr sz="1200" cap="all" spc="300">
                <a:solidFill>
                  <a:schemeClr val="accent1"/>
                </a:solidFill>
                <a:latin typeface="+mj-lt"/>
              </a:defRPr>
            </a:lvl1pPr>
          </a:lstStyle>
          <a:p>
            <a:pPr lvl="0">
              <a:defRPr/>
            </a:pPr>
            <a:r>
              <a:rPr lang="en-US"/>
              <a:t>This is the subtitle</a:t>
            </a:r>
            <a:endParaRPr/>
          </a:p>
        </p:txBody>
      </p:sp>
      <p:sp>
        <p:nvSpPr>
          <p:cNvPr id="2" name="Text Placeholder 16">
            <a:extLst>
              <a:ext uri="{FF2B5EF4-FFF2-40B4-BE49-F238E27FC236}">
                <a16:creationId xmlns:a16="http://schemas.microsoft.com/office/drawing/2014/main" id="{EF7092ED-FAAF-2A2C-56B4-DA559DECCBE1}"/>
              </a:ext>
            </a:extLst>
          </p:cNvPr>
          <p:cNvSpPr>
            <a:spLocks noGrp="1"/>
          </p:cNvSpPr>
          <p:nvPr>
            <p:ph type="body" sz="quarter" idx="11" hasCustomPrompt="1"/>
          </p:nvPr>
        </p:nvSpPr>
        <p:spPr bwMode="auto">
          <a:xfrm>
            <a:off x="522001" y="1457307"/>
            <a:ext cx="8100000" cy="3067069"/>
          </a:xfrm>
          <a:prstGeom prst="rect">
            <a:avLst/>
          </a:prstGeom>
        </p:spPr>
        <p:txBody>
          <a:bodyPr lIns="0" tIns="0" rIns="0" bIns="0">
            <a:noAutofit/>
          </a:bodyPr>
          <a:lstStyle>
            <a:lvl1pPr>
              <a:lnSpc>
                <a:spcPct val="100000"/>
              </a:lnSpc>
              <a:spcBef>
                <a:spcPts val="0"/>
              </a:spcBef>
              <a:spcAft>
                <a:spcPts val="300"/>
              </a:spcAft>
              <a:buClr>
                <a:schemeClr val="bg2"/>
              </a:buClr>
              <a:defRPr sz="1050">
                <a:solidFill>
                  <a:schemeClr val="tx2">
                    <a:lumMod val="50000"/>
                  </a:schemeClr>
                </a:solidFill>
                <a:latin typeface="+mn-lt"/>
              </a:defRPr>
            </a:lvl1pPr>
            <a:lvl2pPr marL="345591" indent="-171446">
              <a:lnSpc>
                <a:spcPct val="100000"/>
              </a:lnSpc>
              <a:spcBef>
                <a:spcPts val="0"/>
              </a:spcBef>
              <a:spcAft>
                <a:spcPts val="300"/>
              </a:spcAft>
              <a:buClr>
                <a:schemeClr val="bg2"/>
              </a:buClr>
              <a:buFont typeface="Century Gothic"/>
              <a:buChar char="–"/>
              <a:defRPr sz="900">
                <a:solidFill>
                  <a:schemeClr val="tx2">
                    <a:lumMod val="50000"/>
                  </a:schemeClr>
                </a:solidFill>
                <a:latin typeface="+mn-lt"/>
              </a:defRPr>
            </a:lvl2pPr>
            <a:lvl3pPr marL="518387" indent="-171446">
              <a:lnSpc>
                <a:spcPct val="100000"/>
              </a:lnSpc>
              <a:spcBef>
                <a:spcPts val="0"/>
              </a:spcBef>
              <a:spcAft>
                <a:spcPts val="300"/>
              </a:spcAft>
              <a:buClr>
                <a:schemeClr val="bg2"/>
              </a:buClr>
              <a:buFont typeface="Wingdings"/>
              <a:buChar char="§"/>
              <a:defRPr sz="900">
                <a:solidFill>
                  <a:schemeClr val="tx2">
                    <a:lumMod val="50000"/>
                  </a:schemeClr>
                </a:solidFill>
                <a:latin typeface="+mn-lt"/>
              </a:defRPr>
            </a:lvl3pPr>
            <a:lvl4pPr marL="1028675" indent="0">
              <a:spcAft>
                <a:spcPts val="300"/>
              </a:spcAft>
              <a:buNone/>
              <a:defRPr>
                <a:latin typeface="+mj-lt"/>
              </a:defRPr>
            </a:lvl4pPr>
            <a:lvl5pPr>
              <a:defRPr>
                <a:latin typeface="+mj-lt"/>
              </a:defRPr>
            </a:lvl5pPr>
          </a:lstStyle>
          <a:p>
            <a:pPr lvl="0">
              <a:defRPr/>
            </a:pPr>
            <a:r>
              <a:rPr lang="en-US"/>
              <a:t>First level</a:t>
            </a:r>
            <a:endParaRPr/>
          </a:p>
          <a:p>
            <a:pPr lvl="1">
              <a:defRPr/>
            </a:pPr>
            <a:r>
              <a:rPr lang="en-US"/>
              <a:t>Second level</a:t>
            </a:r>
            <a:endParaRPr/>
          </a:p>
          <a:p>
            <a:pPr lvl="2">
              <a:defRPr/>
            </a:pPr>
            <a:r>
              <a:rPr lang="en-US"/>
              <a:t>Third level</a:t>
            </a:r>
            <a:endParaRPr/>
          </a:p>
        </p:txBody>
      </p:sp>
    </p:spTree>
    <p:extLst>
      <p:ext uri="{BB962C8B-B14F-4D97-AF65-F5344CB8AC3E}">
        <p14:creationId xmlns:p14="http://schemas.microsoft.com/office/powerpoint/2010/main" val="742790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userDrawn="1">
  <p:cSld name="3_V2">
    <p:spTree>
      <p:nvGrpSpPr>
        <p:cNvPr id="1" name=""/>
        <p:cNvGrpSpPr/>
        <p:nvPr/>
      </p:nvGrpSpPr>
      <p:grpSpPr bwMode="auto">
        <a:xfrm>
          <a:off x="0" y="0"/>
          <a:ext cx="0" cy="0"/>
          <a:chOff x="0" y="0"/>
          <a:chExt cx="0" cy="0"/>
        </a:xfrm>
      </p:grpSpPr>
      <p:sp>
        <p:nvSpPr>
          <p:cNvPr id="876147357" name="Title 14"/>
          <p:cNvSpPr>
            <a:spLocks noGrp="1"/>
          </p:cNvSpPr>
          <p:nvPr>
            <p:ph type="title" hasCustomPrompt="1"/>
          </p:nvPr>
        </p:nvSpPr>
        <p:spPr bwMode="auto">
          <a:xfrm>
            <a:off x="522002" y="367671"/>
            <a:ext cx="8100000" cy="738664"/>
          </a:xfrm>
          <a:prstGeom prst="rect">
            <a:avLst/>
          </a:prstGeom>
        </p:spPr>
        <p:txBody>
          <a:bodyPr lIns="0" tIns="0" rIns="0" bIns="0" anchor="t">
            <a:noAutofit/>
          </a:bodyPr>
          <a:lstStyle>
            <a:lvl1pPr algn="l" defTabSz="685783">
              <a:lnSpc>
                <a:spcPct val="100000"/>
              </a:lnSpc>
              <a:spcBef>
                <a:spcPts val="0"/>
              </a:spcBef>
              <a:buNone/>
              <a:defRPr lang="en-GB" sz="2400" b="1">
                <a:solidFill>
                  <a:schemeClr val="tx2">
                    <a:lumMod val="50000"/>
                  </a:schemeClr>
                </a:solidFill>
                <a:latin typeface="+mj-lt"/>
                <a:ea typeface="+mj-ea"/>
                <a:cs typeface="+mj-cs"/>
              </a:defRPr>
            </a:lvl1pPr>
          </a:lstStyle>
          <a:p>
            <a:pPr>
              <a:defRPr/>
            </a:pPr>
            <a:r>
              <a:rPr lang="en-US"/>
              <a:t>This is the slide title </a:t>
            </a:r>
            <a:br>
              <a:rPr lang="en-US"/>
            </a:br>
            <a:r>
              <a:rPr lang="en-US"/>
              <a:t>in 2 lines</a:t>
            </a:r>
            <a:endParaRPr/>
          </a:p>
        </p:txBody>
      </p:sp>
      <p:sp>
        <p:nvSpPr>
          <p:cNvPr id="1444879098" name="Freeform 9"/>
          <p:cNvSpPr/>
          <p:nvPr/>
        </p:nvSpPr>
        <p:spPr bwMode="auto">
          <a:xfrm>
            <a:off x="216000" y="372339"/>
            <a:ext cx="63061" cy="360001"/>
          </a:xfrm>
          <a:custGeom>
            <a:avLst/>
            <a:gdLst>
              <a:gd name="connsiteX0" fmla="*/ 140 w 37616"/>
              <a:gd name="connsiteY0" fmla="*/ 0 h 360001"/>
              <a:gd name="connsiteX1" fmla="*/ 37616 w 37616"/>
              <a:gd name="connsiteY1" fmla="*/ 37476 h 360001"/>
              <a:gd name="connsiteX2" fmla="*/ 37615 w 37616"/>
              <a:gd name="connsiteY2" fmla="*/ 322525 h 360001"/>
              <a:gd name="connsiteX3" fmla="*/ 139 w 37616"/>
              <a:gd name="connsiteY3" fmla="*/ 360001 h 360001"/>
              <a:gd name="connsiteX4" fmla="*/ 140 w 37616"/>
              <a:gd name="connsiteY4" fmla="*/ 360000 h 360001"/>
              <a:gd name="connsiteX5" fmla="*/ 0 w 37616"/>
              <a:gd name="connsiteY5" fmla="*/ 359942 h 360001"/>
              <a:gd name="connsiteX6" fmla="*/ 0 w 37616"/>
              <a:gd name="connsiteY6" fmla="*/ 58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16" h="360001" extrusionOk="0">
                <a:moveTo>
                  <a:pt x="140" y="0"/>
                </a:moveTo>
                <a:cubicBezTo>
                  <a:pt x="20837" y="0"/>
                  <a:pt x="37616" y="16779"/>
                  <a:pt x="37616" y="37476"/>
                </a:cubicBezTo>
                <a:cubicBezTo>
                  <a:pt x="37616" y="132492"/>
                  <a:pt x="37615" y="227509"/>
                  <a:pt x="37615" y="322525"/>
                </a:cubicBezTo>
                <a:cubicBezTo>
                  <a:pt x="37615" y="343222"/>
                  <a:pt x="20836" y="360001"/>
                  <a:pt x="139" y="360001"/>
                </a:cubicBezTo>
                <a:lnTo>
                  <a:pt x="140" y="360000"/>
                </a:lnTo>
                <a:lnTo>
                  <a:pt x="0" y="359942"/>
                </a:lnTo>
                <a:lnTo>
                  <a:pt x="0" y="58"/>
                </a:lnTo>
                <a:close/>
              </a:path>
            </a:pathLst>
          </a:cu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189">
              <a:lnSpc>
                <a:spcPct val="100000"/>
              </a:lnSpc>
              <a:spcBef>
                <a:spcPts val="0"/>
              </a:spcBef>
              <a:spcAft>
                <a:spcPts val="0"/>
              </a:spcAft>
              <a:buClrTx/>
              <a:buSzTx/>
              <a:buFontTx/>
              <a:buNone/>
              <a:defRPr/>
            </a:pPr>
            <a:endParaRPr lang="en-US" sz="1200" b="0" i="0" u="none" strike="noStrike" cap="none" spc="0">
              <a:ln>
                <a:noFill/>
              </a:ln>
              <a:solidFill>
                <a:srgbClr val="FFFFFF"/>
              </a:solidFill>
              <a:latin typeface="Century Gothic"/>
              <a:ea typeface="+mn-ea"/>
              <a:cs typeface="+mn-cs"/>
            </a:endParaRPr>
          </a:p>
        </p:txBody>
      </p:sp>
      <p:cxnSp>
        <p:nvCxnSpPr>
          <p:cNvPr id="1557207710" name="Straight Connector 3"/>
          <p:cNvCxnSpPr/>
          <p:nvPr/>
        </p:nvCxnSpPr>
        <p:spPr bwMode="auto">
          <a:xfrm>
            <a:off x="216000" y="0"/>
            <a:ext cx="0" cy="5143500"/>
          </a:xfrm>
          <a:prstGeom prst="line">
            <a:avLst/>
          </a:prstGeom>
          <a:ln w="3175">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pic>
        <p:nvPicPr>
          <p:cNvPr id="836108754" name="Graphic 6"/>
          <p:cNvPicPr>
            <a:picLocks noChangeAspect="1"/>
          </p:cNvPicPr>
          <p:nvPr/>
        </p:nvPicPr>
        <p:blipFill>
          <a:blip r:embed="rId2" cstate="screen">
            <a:lum/>
            <a:extLst>
              <a:ext uri="{28A0092B-C50C-407E-A947-70E740481C1C}">
                <a14:useLocalDpi xmlns:a14="http://schemas.microsoft.com/office/drawing/2010/main"/>
              </a:ext>
            </a:extLst>
          </a:blip>
          <a:stretch/>
        </p:blipFill>
        <p:spPr bwMode="auto">
          <a:xfrm>
            <a:off x="8149528" y="192185"/>
            <a:ext cx="778473" cy="180000"/>
          </a:xfrm>
          <a:prstGeom prst="rect">
            <a:avLst/>
          </a:prstGeom>
        </p:spPr>
      </p:pic>
      <p:sp>
        <p:nvSpPr>
          <p:cNvPr id="832431304" name="Slide Number Placeholder 5"/>
          <p:cNvSpPr>
            <a:spLocks noGrp="1"/>
          </p:cNvSpPr>
          <p:nvPr>
            <p:ph type="sldNum" sz="quarter" idx="31"/>
          </p:nvPr>
        </p:nvSpPr>
        <p:spPr bwMode="auto">
          <a:xfrm>
            <a:off x="108000" y="4819499"/>
            <a:ext cx="216000" cy="216000"/>
          </a:xfrm>
          <a:prstGeom prst="ellipse">
            <a:avLst/>
          </a:prstGeom>
          <a:solidFill>
            <a:schemeClr val="accent1"/>
          </a:solidFill>
        </p:spPr>
        <p:txBody>
          <a:bodyPr wrap="none" lIns="0" tIns="0" rIns="0" bIns="0" anchor="ctr"/>
          <a:lstStyle>
            <a:lvl1pPr algn="ctr">
              <a:defRPr sz="800">
                <a:solidFill>
                  <a:schemeClr val="bg1"/>
                </a:solidFill>
              </a:defRPr>
            </a:lvl1pPr>
          </a:lstStyle>
          <a:p>
            <a:pPr>
              <a:defRPr/>
            </a:pPr>
            <a:fld id="{241446F6-360A-484E-96BC-4852634EB77E}" type="slidenum">
              <a:rPr lang="en-US"/>
              <a:t>‹N°›</a:t>
            </a:fld>
            <a:endParaRPr lang="en-US"/>
          </a:p>
        </p:txBody>
      </p:sp>
      <p:sp>
        <p:nvSpPr>
          <p:cNvPr id="2" name="Text Placeholder 16">
            <a:extLst>
              <a:ext uri="{FF2B5EF4-FFF2-40B4-BE49-F238E27FC236}">
                <a16:creationId xmlns:a16="http://schemas.microsoft.com/office/drawing/2014/main" id="{91372F35-B92A-ACA9-861A-39CCF2BEF5DE}"/>
              </a:ext>
            </a:extLst>
          </p:cNvPr>
          <p:cNvSpPr>
            <a:spLocks noGrp="1"/>
          </p:cNvSpPr>
          <p:nvPr>
            <p:ph type="body" sz="quarter" idx="11" hasCustomPrompt="1"/>
          </p:nvPr>
        </p:nvSpPr>
        <p:spPr bwMode="auto">
          <a:xfrm>
            <a:off x="522001" y="1203598"/>
            <a:ext cx="8100000" cy="3320778"/>
          </a:xfrm>
          <a:prstGeom prst="rect">
            <a:avLst/>
          </a:prstGeom>
        </p:spPr>
        <p:txBody>
          <a:bodyPr lIns="0" tIns="0" rIns="0" bIns="0">
            <a:noAutofit/>
          </a:bodyPr>
          <a:lstStyle>
            <a:lvl1pPr>
              <a:lnSpc>
                <a:spcPct val="100000"/>
              </a:lnSpc>
              <a:spcBef>
                <a:spcPts val="0"/>
              </a:spcBef>
              <a:spcAft>
                <a:spcPts val="300"/>
              </a:spcAft>
              <a:buClr>
                <a:schemeClr val="bg2"/>
              </a:buClr>
              <a:defRPr sz="1050">
                <a:solidFill>
                  <a:schemeClr val="tx2">
                    <a:lumMod val="50000"/>
                  </a:schemeClr>
                </a:solidFill>
                <a:latin typeface="+mn-lt"/>
              </a:defRPr>
            </a:lvl1pPr>
            <a:lvl2pPr marL="345591" indent="-171446">
              <a:lnSpc>
                <a:spcPct val="100000"/>
              </a:lnSpc>
              <a:spcBef>
                <a:spcPts val="0"/>
              </a:spcBef>
              <a:spcAft>
                <a:spcPts val="300"/>
              </a:spcAft>
              <a:buClr>
                <a:schemeClr val="bg2"/>
              </a:buClr>
              <a:buFont typeface="Century Gothic"/>
              <a:buChar char="–"/>
              <a:defRPr sz="900">
                <a:solidFill>
                  <a:schemeClr val="tx2">
                    <a:lumMod val="50000"/>
                  </a:schemeClr>
                </a:solidFill>
                <a:latin typeface="+mn-lt"/>
              </a:defRPr>
            </a:lvl2pPr>
            <a:lvl3pPr marL="518387" indent="-171446">
              <a:lnSpc>
                <a:spcPct val="100000"/>
              </a:lnSpc>
              <a:spcBef>
                <a:spcPts val="0"/>
              </a:spcBef>
              <a:spcAft>
                <a:spcPts val="300"/>
              </a:spcAft>
              <a:buClr>
                <a:schemeClr val="bg2"/>
              </a:buClr>
              <a:buFont typeface="Wingdings"/>
              <a:buChar char="§"/>
              <a:defRPr sz="900">
                <a:solidFill>
                  <a:schemeClr val="tx2">
                    <a:lumMod val="50000"/>
                  </a:schemeClr>
                </a:solidFill>
                <a:latin typeface="+mn-lt"/>
              </a:defRPr>
            </a:lvl3pPr>
            <a:lvl4pPr marL="1028675" indent="0">
              <a:spcAft>
                <a:spcPts val="300"/>
              </a:spcAft>
              <a:buNone/>
              <a:defRPr>
                <a:latin typeface="+mj-lt"/>
              </a:defRPr>
            </a:lvl4pPr>
            <a:lvl5pPr>
              <a:defRPr>
                <a:latin typeface="+mj-lt"/>
              </a:defRPr>
            </a:lvl5pPr>
          </a:lstStyle>
          <a:p>
            <a:pPr lvl="0">
              <a:defRPr/>
            </a:pPr>
            <a:r>
              <a:rPr lang="en-US"/>
              <a:t>First level</a:t>
            </a:r>
            <a:endParaRPr/>
          </a:p>
          <a:p>
            <a:pPr lvl="1">
              <a:defRPr/>
            </a:pPr>
            <a:r>
              <a:rPr lang="en-US"/>
              <a:t>Second level</a:t>
            </a:r>
            <a:endParaRPr/>
          </a:p>
          <a:p>
            <a:pPr lvl="2">
              <a:defRPr/>
            </a:pPr>
            <a:r>
              <a:rPr lang="en-US"/>
              <a:t>Third level</a:t>
            </a:r>
            <a:endParaRPr/>
          </a:p>
        </p:txBody>
      </p:sp>
    </p:spTree>
    <p:extLst>
      <p:ext uri="{BB962C8B-B14F-4D97-AF65-F5344CB8AC3E}">
        <p14:creationId xmlns:p14="http://schemas.microsoft.com/office/powerpoint/2010/main" val="2968124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2" name="TextBox 4">
            <a:extLst>
              <a:ext uri="{FF2B5EF4-FFF2-40B4-BE49-F238E27FC236}">
                <a16:creationId xmlns:a16="http://schemas.microsoft.com/office/drawing/2014/main" id="{1EB885FC-B335-97F8-7C78-2E9257CE80BD}"/>
              </a:ext>
            </a:extLst>
          </p:cNvPr>
          <p:cNvSpPr txBox="1"/>
          <p:nvPr userDrawn="1"/>
        </p:nvSpPr>
        <p:spPr bwMode="auto">
          <a:xfrm>
            <a:off x="522000" y="4873638"/>
            <a:ext cx="1080000" cy="107722"/>
          </a:xfrm>
          <a:prstGeom prst="rect">
            <a:avLst/>
          </a:prstGeom>
          <a:noFill/>
        </p:spPr>
        <p:txBody>
          <a:bodyPr wrap="square" lIns="0" tIns="0" rIns="0" bIns="0" anchor="ctr">
            <a:noAutofit/>
          </a:bodyPr>
          <a:lstStyle/>
          <a:p>
            <a:pPr marL="0" marR="0" lvl="1" algn="l" defTabSz="457200">
              <a:lnSpc>
                <a:spcPct val="100000"/>
              </a:lnSpc>
              <a:spcBef>
                <a:spcPts val="0"/>
              </a:spcBef>
              <a:spcAft>
                <a:spcPts val="300"/>
              </a:spcAft>
              <a:buClr>
                <a:schemeClr val="bg2"/>
              </a:buClr>
              <a:buSzTx/>
              <a:defRPr/>
            </a:pPr>
            <a:r>
              <a:rPr lang="en-US" sz="700" b="0" i="1" u="none" strike="noStrike" cap="none" spc="0" dirty="0">
                <a:ln>
                  <a:noFill/>
                </a:ln>
                <a:solidFill>
                  <a:schemeClr val="tx2">
                    <a:lumMod val="50000"/>
                  </a:schemeClr>
                </a:solidFill>
                <a:latin typeface="Century Gothic"/>
                <a:ea typeface="+mn-ea"/>
                <a:cs typeface="+mn-cs"/>
              </a:rPr>
              <a:t>Classification : public</a:t>
            </a:r>
            <a:endParaRPr dirty="0"/>
          </a:p>
        </p:txBody>
      </p:sp>
    </p:spTree>
  </p:cSld>
  <p:clrMap bg1="lt1" tx1="dk1" bg2="lt2" tx2="dk2" accent1="accent1" accent2="accent2" accent3="accent3" accent4="accent4" accent5="accent5" accent6="accent6" hlink="hlink" folHlink="folHlink"/>
  <p:sldLayoutIdLst>
    <p:sldLayoutId id="2147483649" r:id="rId1"/>
    <p:sldLayoutId id="2147483687" r:id="rId2"/>
    <p:sldLayoutId id="2147483684" r:id="rId3"/>
    <p:sldLayoutId id="2147483685" r:id="rId4"/>
    <p:sldLayoutId id="2147483686" r:id="rId5"/>
    <p:sldLayoutId id="2147483688" r:id="rId6"/>
    <p:sldLayoutId id="2147483689" r:id="rId7"/>
    <p:sldLayoutId id="2147483690" r:id="rId8"/>
    <p:sldLayoutId id="2147483691" r:id="rId9"/>
    <p:sldLayoutId id="2147483692" r:id="rId10"/>
  </p:sldLayoutIdLst>
  <p:hf sldNum="0" hdr="0" ftr="0"/>
  <p:txStyles>
    <p:titleStyle>
      <a:lvl1pPr algn="l" defTabSz="685783">
        <a:lnSpc>
          <a:spcPct val="90000"/>
        </a:lnSpc>
        <a:spcBef>
          <a:spcPts val="0"/>
        </a:spcBef>
        <a:buNone/>
        <a:defRPr sz="2100" b="1">
          <a:solidFill>
            <a:schemeClr val="bg1"/>
          </a:solidFill>
          <a:latin typeface="Century Gothic"/>
          <a:ea typeface="+mj-ea"/>
          <a:cs typeface="+mj-cs"/>
        </a:defRPr>
      </a:lvl1pPr>
    </p:titleStyle>
    <p:bodyStyle>
      <a:lvl1pPr marL="171446" indent="-171446" algn="l" defTabSz="685783">
        <a:lnSpc>
          <a:spcPct val="90000"/>
        </a:lnSpc>
        <a:spcBef>
          <a:spcPts val="750"/>
        </a:spcBef>
        <a:buFont typeface="Arial"/>
        <a:buChar char="•"/>
        <a:defRPr sz="2100">
          <a:solidFill>
            <a:schemeClr val="tx1"/>
          </a:solidFill>
          <a:latin typeface="+mn-lt"/>
          <a:ea typeface="+mn-ea"/>
          <a:cs typeface="+mn-cs"/>
        </a:defRPr>
      </a:lvl1pPr>
      <a:lvl2pPr marL="514337" indent="-171446" algn="l" defTabSz="685783">
        <a:lnSpc>
          <a:spcPct val="90000"/>
        </a:lnSpc>
        <a:spcBef>
          <a:spcPts val="375"/>
        </a:spcBef>
        <a:buFont typeface="Arial"/>
        <a:buChar char="•"/>
        <a:defRPr sz="1800">
          <a:solidFill>
            <a:schemeClr val="tx1"/>
          </a:solidFill>
          <a:latin typeface="+mn-lt"/>
          <a:ea typeface="+mn-ea"/>
          <a:cs typeface="+mn-cs"/>
        </a:defRPr>
      </a:lvl2pPr>
      <a:lvl3pPr marL="857228" indent="-171446" algn="l" defTabSz="685783">
        <a:lnSpc>
          <a:spcPct val="90000"/>
        </a:lnSpc>
        <a:spcBef>
          <a:spcPts val="375"/>
        </a:spcBef>
        <a:buFont typeface="Arial"/>
        <a:buChar char="•"/>
        <a:defRPr sz="1500">
          <a:solidFill>
            <a:schemeClr val="tx1"/>
          </a:solidFill>
          <a:latin typeface="+mn-lt"/>
          <a:ea typeface="+mn-ea"/>
          <a:cs typeface="+mn-cs"/>
        </a:defRPr>
      </a:lvl3pPr>
      <a:lvl4pPr marL="1200120" indent="-171446" algn="l" defTabSz="685783">
        <a:lnSpc>
          <a:spcPct val="90000"/>
        </a:lnSpc>
        <a:spcBef>
          <a:spcPts val="375"/>
        </a:spcBef>
        <a:buFont typeface="Arial"/>
        <a:buChar char="•"/>
        <a:defRPr sz="1350">
          <a:solidFill>
            <a:schemeClr val="tx1"/>
          </a:solidFill>
          <a:latin typeface="+mn-lt"/>
          <a:ea typeface="+mn-ea"/>
          <a:cs typeface="+mn-cs"/>
        </a:defRPr>
      </a:lvl4pPr>
      <a:lvl5pPr marL="1543012" indent="-171446" algn="l" defTabSz="685783">
        <a:lnSpc>
          <a:spcPct val="90000"/>
        </a:lnSpc>
        <a:spcBef>
          <a:spcPts val="375"/>
        </a:spcBef>
        <a:buFont typeface="Arial"/>
        <a:buChar char="•"/>
        <a:defRPr sz="1350">
          <a:solidFill>
            <a:schemeClr val="tx1"/>
          </a:solidFill>
          <a:latin typeface="+mn-lt"/>
          <a:ea typeface="+mn-ea"/>
          <a:cs typeface="+mn-cs"/>
        </a:defRPr>
      </a:lvl5pPr>
      <a:lvl6pPr marL="1885903" indent="-171446" algn="l" defTabSz="685783">
        <a:lnSpc>
          <a:spcPct val="90000"/>
        </a:lnSpc>
        <a:spcBef>
          <a:spcPts val="375"/>
        </a:spcBef>
        <a:buFont typeface="Arial"/>
        <a:buChar char="•"/>
        <a:defRPr sz="1350">
          <a:solidFill>
            <a:schemeClr val="tx1"/>
          </a:solidFill>
          <a:latin typeface="+mn-lt"/>
          <a:ea typeface="+mn-ea"/>
          <a:cs typeface="+mn-cs"/>
        </a:defRPr>
      </a:lvl6pPr>
      <a:lvl7pPr marL="2228795" indent="-171446" algn="l" defTabSz="685783">
        <a:lnSpc>
          <a:spcPct val="90000"/>
        </a:lnSpc>
        <a:spcBef>
          <a:spcPts val="375"/>
        </a:spcBef>
        <a:buFont typeface="Arial"/>
        <a:buChar char="•"/>
        <a:defRPr sz="1350">
          <a:solidFill>
            <a:schemeClr val="tx1"/>
          </a:solidFill>
          <a:latin typeface="+mn-lt"/>
          <a:ea typeface="+mn-ea"/>
          <a:cs typeface="+mn-cs"/>
        </a:defRPr>
      </a:lvl7pPr>
      <a:lvl8pPr marL="2571686" indent="-171446" algn="l" defTabSz="685783">
        <a:lnSpc>
          <a:spcPct val="90000"/>
        </a:lnSpc>
        <a:spcBef>
          <a:spcPts val="375"/>
        </a:spcBef>
        <a:buFont typeface="Arial"/>
        <a:buChar char="•"/>
        <a:defRPr sz="1350">
          <a:solidFill>
            <a:schemeClr val="tx1"/>
          </a:solidFill>
          <a:latin typeface="+mn-lt"/>
          <a:ea typeface="+mn-ea"/>
          <a:cs typeface="+mn-cs"/>
        </a:defRPr>
      </a:lvl8pPr>
      <a:lvl9pPr marL="2914577" indent="-171446" algn="l" defTabSz="685783">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783">
        <a:defRPr sz="1350">
          <a:solidFill>
            <a:schemeClr val="tx1"/>
          </a:solidFill>
          <a:latin typeface="+mn-lt"/>
          <a:ea typeface="+mn-ea"/>
          <a:cs typeface="+mn-cs"/>
        </a:defRPr>
      </a:lvl1pPr>
      <a:lvl2pPr marL="342892" algn="l" defTabSz="685783">
        <a:defRPr sz="1350">
          <a:solidFill>
            <a:schemeClr val="tx1"/>
          </a:solidFill>
          <a:latin typeface="+mn-lt"/>
          <a:ea typeface="+mn-ea"/>
          <a:cs typeface="+mn-cs"/>
        </a:defRPr>
      </a:lvl2pPr>
      <a:lvl3pPr marL="685783" algn="l" defTabSz="685783">
        <a:defRPr sz="1350">
          <a:solidFill>
            <a:schemeClr val="tx1"/>
          </a:solidFill>
          <a:latin typeface="+mn-lt"/>
          <a:ea typeface="+mn-ea"/>
          <a:cs typeface="+mn-cs"/>
        </a:defRPr>
      </a:lvl3pPr>
      <a:lvl4pPr marL="1028675" algn="l" defTabSz="685783">
        <a:defRPr sz="1350">
          <a:solidFill>
            <a:schemeClr val="tx1"/>
          </a:solidFill>
          <a:latin typeface="+mn-lt"/>
          <a:ea typeface="+mn-ea"/>
          <a:cs typeface="+mn-cs"/>
        </a:defRPr>
      </a:lvl4pPr>
      <a:lvl5pPr marL="1371566" algn="l" defTabSz="685783">
        <a:defRPr sz="1350">
          <a:solidFill>
            <a:schemeClr val="tx1"/>
          </a:solidFill>
          <a:latin typeface="+mn-lt"/>
          <a:ea typeface="+mn-ea"/>
          <a:cs typeface="+mn-cs"/>
        </a:defRPr>
      </a:lvl5pPr>
      <a:lvl6pPr marL="1714457" algn="l" defTabSz="685783">
        <a:defRPr sz="1350">
          <a:solidFill>
            <a:schemeClr val="tx1"/>
          </a:solidFill>
          <a:latin typeface="+mn-lt"/>
          <a:ea typeface="+mn-ea"/>
          <a:cs typeface="+mn-cs"/>
        </a:defRPr>
      </a:lvl6pPr>
      <a:lvl7pPr marL="2057348" algn="l" defTabSz="685783">
        <a:defRPr sz="1350">
          <a:solidFill>
            <a:schemeClr val="tx1"/>
          </a:solidFill>
          <a:latin typeface="+mn-lt"/>
          <a:ea typeface="+mn-ea"/>
          <a:cs typeface="+mn-cs"/>
        </a:defRPr>
      </a:lvl7pPr>
      <a:lvl8pPr marL="2400240" algn="l" defTabSz="685783">
        <a:defRPr sz="1350">
          <a:solidFill>
            <a:schemeClr val="tx1"/>
          </a:solidFill>
          <a:latin typeface="+mn-lt"/>
          <a:ea typeface="+mn-ea"/>
          <a:cs typeface="+mn-cs"/>
        </a:defRPr>
      </a:lvl8pPr>
      <a:lvl9pPr marL="2743132" algn="l" defTabSz="685783">
        <a:defRPr sz="135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0" r:id="rId1"/>
  </p:sldLayoutIdLst>
  <p:hf hdr="0" dt="0"/>
  <p:txStyles>
    <p:titleStyle>
      <a:lvl1pPr algn="l" defTabSz="685783">
        <a:lnSpc>
          <a:spcPct val="90000"/>
        </a:lnSpc>
        <a:spcBef>
          <a:spcPts val="0"/>
        </a:spcBef>
        <a:buNone/>
        <a:defRPr sz="2100" b="1">
          <a:solidFill>
            <a:schemeClr val="bg1"/>
          </a:solidFill>
          <a:latin typeface="Century Gothic"/>
          <a:ea typeface="+mj-ea"/>
          <a:cs typeface="+mj-cs"/>
        </a:defRPr>
      </a:lvl1pPr>
    </p:titleStyle>
    <p:bodyStyle>
      <a:lvl1pPr marL="171446" indent="-171446" algn="l" defTabSz="685783">
        <a:lnSpc>
          <a:spcPct val="90000"/>
        </a:lnSpc>
        <a:spcBef>
          <a:spcPts val="750"/>
        </a:spcBef>
        <a:buFont typeface="Arial"/>
        <a:buChar char="•"/>
        <a:defRPr sz="2100">
          <a:solidFill>
            <a:schemeClr val="tx1"/>
          </a:solidFill>
          <a:latin typeface="+mn-lt"/>
          <a:ea typeface="+mn-ea"/>
          <a:cs typeface="+mn-cs"/>
        </a:defRPr>
      </a:lvl1pPr>
      <a:lvl2pPr marL="514337" indent="-171446" algn="l" defTabSz="685783">
        <a:lnSpc>
          <a:spcPct val="90000"/>
        </a:lnSpc>
        <a:spcBef>
          <a:spcPts val="375"/>
        </a:spcBef>
        <a:buFont typeface="Arial"/>
        <a:buChar char="•"/>
        <a:defRPr sz="1800">
          <a:solidFill>
            <a:schemeClr val="tx1"/>
          </a:solidFill>
          <a:latin typeface="+mn-lt"/>
          <a:ea typeface="+mn-ea"/>
          <a:cs typeface="+mn-cs"/>
        </a:defRPr>
      </a:lvl2pPr>
      <a:lvl3pPr marL="857228" indent="-171446" algn="l" defTabSz="685783">
        <a:lnSpc>
          <a:spcPct val="90000"/>
        </a:lnSpc>
        <a:spcBef>
          <a:spcPts val="375"/>
        </a:spcBef>
        <a:buFont typeface="Arial"/>
        <a:buChar char="•"/>
        <a:defRPr sz="1500">
          <a:solidFill>
            <a:schemeClr val="tx1"/>
          </a:solidFill>
          <a:latin typeface="+mn-lt"/>
          <a:ea typeface="+mn-ea"/>
          <a:cs typeface="+mn-cs"/>
        </a:defRPr>
      </a:lvl3pPr>
      <a:lvl4pPr marL="1200120" indent="-171446" algn="l" defTabSz="685783">
        <a:lnSpc>
          <a:spcPct val="90000"/>
        </a:lnSpc>
        <a:spcBef>
          <a:spcPts val="375"/>
        </a:spcBef>
        <a:buFont typeface="Arial"/>
        <a:buChar char="•"/>
        <a:defRPr sz="1350">
          <a:solidFill>
            <a:schemeClr val="tx1"/>
          </a:solidFill>
          <a:latin typeface="+mn-lt"/>
          <a:ea typeface="+mn-ea"/>
          <a:cs typeface="+mn-cs"/>
        </a:defRPr>
      </a:lvl4pPr>
      <a:lvl5pPr marL="1543012" indent="-171446" algn="l" defTabSz="685783">
        <a:lnSpc>
          <a:spcPct val="90000"/>
        </a:lnSpc>
        <a:spcBef>
          <a:spcPts val="375"/>
        </a:spcBef>
        <a:buFont typeface="Arial"/>
        <a:buChar char="•"/>
        <a:defRPr sz="1350">
          <a:solidFill>
            <a:schemeClr val="tx1"/>
          </a:solidFill>
          <a:latin typeface="+mn-lt"/>
          <a:ea typeface="+mn-ea"/>
          <a:cs typeface="+mn-cs"/>
        </a:defRPr>
      </a:lvl5pPr>
      <a:lvl6pPr marL="1885903" indent="-171446" algn="l" defTabSz="685783">
        <a:lnSpc>
          <a:spcPct val="90000"/>
        </a:lnSpc>
        <a:spcBef>
          <a:spcPts val="375"/>
        </a:spcBef>
        <a:buFont typeface="Arial"/>
        <a:buChar char="•"/>
        <a:defRPr sz="1350">
          <a:solidFill>
            <a:schemeClr val="tx1"/>
          </a:solidFill>
          <a:latin typeface="+mn-lt"/>
          <a:ea typeface="+mn-ea"/>
          <a:cs typeface="+mn-cs"/>
        </a:defRPr>
      </a:lvl6pPr>
      <a:lvl7pPr marL="2228795" indent="-171446" algn="l" defTabSz="685783">
        <a:lnSpc>
          <a:spcPct val="90000"/>
        </a:lnSpc>
        <a:spcBef>
          <a:spcPts val="375"/>
        </a:spcBef>
        <a:buFont typeface="Arial"/>
        <a:buChar char="•"/>
        <a:defRPr sz="1350">
          <a:solidFill>
            <a:schemeClr val="tx1"/>
          </a:solidFill>
          <a:latin typeface="+mn-lt"/>
          <a:ea typeface="+mn-ea"/>
          <a:cs typeface="+mn-cs"/>
        </a:defRPr>
      </a:lvl7pPr>
      <a:lvl8pPr marL="2571686" indent="-171446" algn="l" defTabSz="685783">
        <a:lnSpc>
          <a:spcPct val="90000"/>
        </a:lnSpc>
        <a:spcBef>
          <a:spcPts val="375"/>
        </a:spcBef>
        <a:buFont typeface="Arial"/>
        <a:buChar char="•"/>
        <a:defRPr sz="1350">
          <a:solidFill>
            <a:schemeClr val="tx1"/>
          </a:solidFill>
          <a:latin typeface="+mn-lt"/>
          <a:ea typeface="+mn-ea"/>
          <a:cs typeface="+mn-cs"/>
        </a:defRPr>
      </a:lvl8pPr>
      <a:lvl9pPr marL="2914577" indent="-171446" algn="l" defTabSz="685783">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783">
        <a:defRPr sz="1350">
          <a:solidFill>
            <a:schemeClr val="tx1"/>
          </a:solidFill>
          <a:latin typeface="+mn-lt"/>
          <a:ea typeface="+mn-ea"/>
          <a:cs typeface="+mn-cs"/>
        </a:defRPr>
      </a:lvl1pPr>
      <a:lvl2pPr marL="342892" algn="l" defTabSz="685783">
        <a:defRPr sz="1350">
          <a:solidFill>
            <a:schemeClr val="tx1"/>
          </a:solidFill>
          <a:latin typeface="+mn-lt"/>
          <a:ea typeface="+mn-ea"/>
          <a:cs typeface="+mn-cs"/>
        </a:defRPr>
      </a:lvl2pPr>
      <a:lvl3pPr marL="685783" algn="l" defTabSz="685783">
        <a:defRPr sz="1350">
          <a:solidFill>
            <a:schemeClr val="tx1"/>
          </a:solidFill>
          <a:latin typeface="+mn-lt"/>
          <a:ea typeface="+mn-ea"/>
          <a:cs typeface="+mn-cs"/>
        </a:defRPr>
      </a:lvl3pPr>
      <a:lvl4pPr marL="1028675" algn="l" defTabSz="685783">
        <a:defRPr sz="1350">
          <a:solidFill>
            <a:schemeClr val="tx1"/>
          </a:solidFill>
          <a:latin typeface="+mn-lt"/>
          <a:ea typeface="+mn-ea"/>
          <a:cs typeface="+mn-cs"/>
        </a:defRPr>
      </a:lvl4pPr>
      <a:lvl5pPr marL="1371566" algn="l" defTabSz="685783">
        <a:defRPr sz="1350">
          <a:solidFill>
            <a:schemeClr val="tx1"/>
          </a:solidFill>
          <a:latin typeface="+mn-lt"/>
          <a:ea typeface="+mn-ea"/>
          <a:cs typeface="+mn-cs"/>
        </a:defRPr>
      </a:lvl5pPr>
      <a:lvl6pPr marL="1714457" algn="l" defTabSz="685783">
        <a:defRPr sz="1350">
          <a:solidFill>
            <a:schemeClr val="tx1"/>
          </a:solidFill>
          <a:latin typeface="+mn-lt"/>
          <a:ea typeface="+mn-ea"/>
          <a:cs typeface="+mn-cs"/>
        </a:defRPr>
      </a:lvl6pPr>
      <a:lvl7pPr marL="2057348" algn="l" defTabSz="685783">
        <a:defRPr sz="1350">
          <a:solidFill>
            <a:schemeClr val="tx1"/>
          </a:solidFill>
          <a:latin typeface="+mn-lt"/>
          <a:ea typeface="+mn-ea"/>
          <a:cs typeface="+mn-cs"/>
        </a:defRPr>
      </a:lvl7pPr>
      <a:lvl8pPr marL="2400240" algn="l" defTabSz="685783">
        <a:defRPr sz="1350">
          <a:solidFill>
            <a:schemeClr val="tx1"/>
          </a:solidFill>
          <a:latin typeface="+mn-lt"/>
          <a:ea typeface="+mn-ea"/>
          <a:cs typeface="+mn-cs"/>
        </a:defRPr>
      </a:lvl8pPr>
      <a:lvl9pPr marL="2743132" algn="l" defTabSz="685783">
        <a:defRPr sz="135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63" r:id="rId2"/>
  </p:sldLayoutIdLst>
  <p:hf hdr="0" dt="0"/>
  <p:txStyles>
    <p:titleStyle>
      <a:lvl1pPr algn="l" defTabSz="685783">
        <a:lnSpc>
          <a:spcPct val="90000"/>
        </a:lnSpc>
        <a:spcBef>
          <a:spcPts val="0"/>
        </a:spcBef>
        <a:buNone/>
        <a:defRPr sz="2100" b="1">
          <a:solidFill>
            <a:schemeClr val="bg1"/>
          </a:solidFill>
          <a:latin typeface="Century Gothic"/>
          <a:ea typeface="+mj-ea"/>
          <a:cs typeface="+mj-cs"/>
        </a:defRPr>
      </a:lvl1pPr>
    </p:titleStyle>
    <p:bodyStyle>
      <a:lvl1pPr marL="171446" indent="-171446" algn="l" defTabSz="685783">
        <a:lnSpc>
          <a:spcPct val="90000"/>
        </a:lnSpc>
        <a:spcBef>
          <a:spcPts val="750"/>
        </a:spcBef>
        <a:buFont typeface="Arial"/>
        <a:buChar char="•"/>
        <a:defRPr sz="2100">
          <a:solidFill>
            <a:schemeClr val="tx1"/>
          </a:solidFill>
          <a:latin typeface="+mn-lt"/>
          <a:ea typeface="+mn-ea"/>
          <a:cs typeface="+mn-cs"/>
        </a:defRPr>
      </a:lvl1pPr>
      <a:lvl2pPr marL="514337" indent="-171446" algn="l" defTabSz="685783">
        <a:lnSpc>
          <a:spcPct val="90000"/>
        </a:lnSpc>
        <a:spcBef>
          <a:spcPts val="375"/>
        </a:spcBef>
        <a:buFont typeface="Arial"/>
        <a:buChar char="•"/>
        <a:defRPr sz="1800">
          <a:solidFill>
            <a:schemeClr val="tx1"/>
          </a:solidFill>
          <a:latin typeface="+mn-lt"/>
          <a:ea typeface="+mn-ea"/>
          <a:cs typeface="+mn-cs"/>
        </a:defRPr>
      </a:lvl2pPr>
      <a:lvl3pPr marL="857228" indent="-171446" algn="l" defTabSz="685783">
        <a:lnSpc>
          <a:spcPct val="90000"/>
        </a:lnSpc>
        <a:spcBef>
          <a:spcPts val="375"/>
        </a:spcBef>
        <a:buFont typeface="Arial"/>
        <a:buChar char="•"/>
        <a:defRPr sz="1500">
          <a:solidFill>
            <a:schemeClr val="tx1"/>
          </a:solidFill>
          <a:latin typeface="+mn-lt"/>
          <a:ea typeface="+mn-ea"/>
          <a:cs typeface="+mn-cs"/>
        </a:defRPr>
      </a:lvl3pPr>
      <a:lvl4pPr marL="1200120" indent="-171446" algn="l" defTabSz="685783">
        <a:lnSpc>
          <a:spcPct val="90000"/>
        </a:lnSpc>
        <a:spcBef>
          <a:spcPts val="375"/>
        </a:spcBef>
        <a:buFont typeface="Arial"/>
        <a:buChar char="•"/>
        <a:defRPr sz="1350">
          <a:solidFill>
            <a:schemeClr val="tx1"/>
          </a:solidFill>
          <a:latin typeface="+mn-lt"/>
          <a:ea typeface="+mn-ea"/>
          <a:cs typeface="+mn-cs"/>
        </a:defRPr>
      </a:lvl4pPr>
      <a:lvl5pPr marL="1543012" indent="-171446" algn="l" defTabSz="685783">
        <a:lnSpc>
          <a:spcPct val="90000"/>
        </a:lnSpc>
        <a:spcBef>
          <a:spcPts val="375"/>
        </a:spcBef>
        <a:buFont typeface="Arial"/>
        <a:buChar char="•"/>
        <a:defRPr sz="1350">
          <a:solidFill>
            <a:schemeClr val="tx1"/>
          </a:solidFill>
          <a:latin typeface="+mn-lt"/>
          <a:ea typeface="+mn-ea"/>
          <a:cs typeface="+mn-cs"/>
        </a:defRPr>
      </a:lvl5pPr>
      <a:lvl6pPr marL="1885903" indent="-171446" algn="l" defTabSz="685783">
        <a:lnSpc>
          <a:spcPct val="90000"/>
        </a:lnSpc>
        <a:spcBef>
          <a:spcPts val="375"/>
        </a:spcBef>
        <a:buFont typeface="Arial"/>
        <a:buChar char="•"/>
        <a:defRPr sz="1350">
          <a:solidFill>
            <a:schemeClr val="tx1"/>
          </a:solidFill>
          <a:latin typeface="+mn-lt"/>
          <a:ea typeface="+mn-ea"/>
          <a:cs typeface="+mn-cs"/>
        </a:defRPr>
      </a:lvl6pPr>
      <a:lvl7pPr marL="2228795" indent="-171446" algn="l" defTabSz="685783">
        <a:lnSpc>
          <a:spcPct val="90000"/>
        </a:lnSpc>
        <a:spcBef>
          <a:spcPts val="375"/>
        </a:spcBef>
        <a:buFont typeface="Arial"/>
        <a:buChar char="•"/>
        <a:defRPr sz="1350">
          <a:solidFill>
            <a:schemeClr val="tx1"/>
          </a:solidFill>
          <a:latin typeface="+mn-lt"/>
          <a:ea typeface="+mn-ea"/>
          <a:cs typeface="+mn-cs"/>
        </a:defRPr>
      </a:lvl7pPr>
      <a:lvl8pPr marL="2571686" indent="-171446" algn="l" defTabSz="685783">
        <a:lnSpc>
          <a:spcPct val="90000"/>
        </a:lnSpc>
        <a:spcBef>
          <a:spcPts val="375"/>
        </a:spcBef>
        <a:buFont typeface="Arial"/>
        <a:buChar char="•"/>
        <a:defRPr sz="1350">
          <a:solidFill>
            <a:schemeClr val="tx1"/>
          </a:solidFill>
          <a:latin typeface="+mn-lt"/>
          <a:ea typeface="+mn-ea"/>
          <a:cs typeface="+mn-cs"/>
        </a:defRPr>
      </a:lvl8pPr>
      <a:lvl9pPr marL="2914577" indent="-171446" algn="l" defTabSz="685783">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783">
        <a:defRPr sz="1350">
          <a:solidFill>
            <a:schemeClr val="tx1"/>
          </a:solidFill>
          <a:latin typeface="+mn-lt"/>
          <a:ea typeface="+mn-ea"/>
          <a:cs typeface="+mn-cs"/>
        </a:defRPr>
      </a:lvl1pPr>
      <a:lvl2pPr marL="342892" algn="l" defTabSz="685783">
        <a:defRPr sz="1350">
          <a:solidFill>
            <a:schemeClr val="tx1"/>
          </a:solidFill>
          <a:latin typeface="+mn-lt"/>
          <a:ea typeface="+mn-ea"/>
          <a:cs typeface="+mn-cs"/>
        </a:defRPr>
      </a:lvl2pPr>
      <a:lvl3pPr marL="685783" algn="l" defTabSz="685783">
        <a:defRPr sz="1350">
          <a:solidFill>
            <a:schemeClr val="tx1"/>
          </a:solidFill>
          <a:latin typeface="+mn-lt"/>
          <a:ea typeface="+mn-ea"/>
          <a:cs typeface="+mn-cs"/>
        </a:defRPr>
      </a:lvl3pPr>
      <a:lvl4pPr marL="1028675" algn="l" defTabSz="685783">
        <a:defRPr sz="1350">
          <a:solidFill>
            <a:schemeClr val="tx1"/>
          </a:solidFill>
          <a:latin typeface="+mn-lt"/>
          <a:ea typeface="+mn-ea"/>
          <a:cs typeface="+mn-cs"/>
        </a:defRPr>
      </a:lvl4pPr>
      <a:lvl5pPr marL="1371566" algn="l" defTabSz="685783">
        <a:defRPr sz="1350">
          <a:solidFill>
            <a:schemeClr val="tx1"/>
          </a:solidFill>
          <a:latin typeface="+mn-lt"/>
          <a:ea typeface="+mn-ea"/>
          <a:cs typeface="+mn-cs"/>
        </a:defRPr>
      </a:lvl5pPr>
      <a:lvl6pPr marL="1714457" algn="l" defTabSz="685783">
        <a:defRPr sz="1350">
          <a:solidFill>
            <a:schemeClr val="tx1"/>
          </a:solidFill>
          <a:latin typeface="+mn-lt"/>
          <a:ea typeface="+mn-ea"/>
          <a:cs typeface="+mn-cs"/>
        </a:defRPr>
      </a:lvl6pPr>
      <a:lvl7pPr marL="2057348" algn="l" defTabSz="685783">
        <a:defRPr sz="1350">
          <a:solidFill>
            <a:schemeClr val="tx1"/>
          </a:solidFill>
          <a:latin typeface="+mn-lt"/>
          <a:ea typeface="+mn-ea"/>
          <a:cs typeface="+mn-cs"/>
        </a:defRPr>
      </a:lvl7pPr>
      <a:lvl8pPr marL="2400240" algn="l" defTabSz="685783">
        <a:defRPr sz="1350">
          <a:solidFill>
            <a:schemeClr val="tx1"/>
          </a:solidFill>
          <a:latin typeface="+mn-lt"/>
          <a:ea typeface="+mn-ea"/>
          <a:cs typeface="+mn-cs"/>
        </a:defRPr>
      </a:lvl8pPr>
      <a:lvl9pPr marL="2743132" algn="l" defTabSz="685783">
        <a:defRPr sz="135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2" r:id="rId1"/>
    <p:sldLayoutId id="2147483683" r:id="rId2"/>
  </p:sldLayoutIdLst>
  <p:hf hdr="0" dt="0"/>
  <p:txStyles>
    <p:titleStyle>
      <a:lvl1pPr algn="l" defTabSz="685783">
        <a:lnSpc>
          <a:spcPct val="90000"/>
        </a:lnSpc>
        <a:spcBef>
          <a:spcPts val="0"/>
        </a:spcBef>
        <a:buNone/>
        <a:defRPr sz="2100" b="1">
          <a:solidFill>
            <a:schemeClr val="bg1"/>
          </a:solidFill>
          <a:latin typeface="Century Gothic"/>
          <a:ea typeface="+mj-ea"/>
          <a:cs typeface="+mj-cs"/>
        </a:defRPr>
      </a:lvl1pPr>
    </p:titleStyle>
    <p:bodyStyle>
      <a:lvl1pPr marL="171446" indent="-171446" algn="l" defTabSz="685783">
        <a:lnSpc>
          <a:spcPct val="90000"/>
        </a:lnSpc>
        <a:spcBef>
          <a:spcPts val="750"/>
        </a:spcBef>
        <a:buFont typeface="Arial"/>
        <a:buChar char="•"/>
        <a:defRPr sz="2100">
          <a:solidFill>
            <a:schemeClr val="tx1"/>
          </a:solidFill>
          <a:latin typeface="+mn-lt"/>
          <a:ea typeface="+mn-ea"/>
          <a:cs typeface="+mn-cs"/>
        </a:defRPr>
      </a:lvl1pPr>
      <a:lvl2pPr marL="514337" indent="-171446" algn="l" defTabSz="685783">
        <a:lnSpc>
          <a:spcPct val="90000"/>
        </a:lnSpc>
        <a:spcBef>
          <a:spcPts val="375"/>
        </a:spcBef>
        <a:buFont typeface="Arial"/>
        <a:buChar char="•"/>
        <a:defRPr sz="1800">
          <a:solidFill>
            <a:schemeClr val="tx1"/>
          </a:solidFill>
          <a:latin typeface="+mn-lt"/>
          <a:ea typeface="+mn-ea"/>
          <a:cs typeface="+mn-cs"/>
        </a:defRPr>
      </a:lvl2pPr>
      <a:lvl3pPr marL="857228" indent="-171446" algn="l" defTabSz="685783">
        <a:lnSpc>
          <a:spcPct val="90000"/>
        </a:lnSpc>
        <a:spcBef>
          <a:spcPts val="375"/>
        </a:spcBef>
        <a:buFont typeface="Arial"/>
        <a:buChar char="•"/>
        <a:defRPr sz="1500">
          <a:solidFill>
            <a:schemeClr val="tx1"/>
          </a:solidFill>
          <a:latin typeface="+mn-lt"/>
          <a:ea typeface="+mn-ea"/>
          <a:cs typeface="+mn-cs"/>
        </a:defRPr>
      </a:lvl3pPr>
      <a:lvl4pPr marL="1200120" indent="-171446" algn="l" defTabSz="685783">
        <a:lnSpc>
          <a:spcPct val="90000"/>
        </a:lnSpc>
        <a:spcBef>
          <a:spcPts val="375"/>
        </a:spcBef>
        <a:buFont typeface="Arial"/>
        <a:buChar char="•"/>
        <a:defRPr sz="1350">
          <a:solidFill>
            <a:schemeClr val="tx1"/>
          </a:solidFill>
          <a:latin typeface="+mn-lt"/>
          <a:ea typeface="+mn-ea"/>
          <a:cs typeface="+mn-cs"/>
        </a:defRPr>
      </a:lvl4pPr>
      <a:lvl5pPr marL="1543012" indent="-171446" algn="l" defTabSz="685783">
        <a:lnSpc>
          <a:spcPct val="90000"/>
        </a:lnSpc>
        <a:spcBef>
          <a:spcPts val="375"/>
        </a:spcBef>
        <a:buFont typeface="Arial"/>
        <a:buChar char="•"/>
        <a:defRPr sz="1350">
          <a:solidFill>
            <a:schemeClr val="tx1"/>
          </a:solidFill>
          <a:latin typeface="+mn-lt"/>
          <a:ea typeface="+mn-ea"/>
          <a:cs typeface="+mn-cs"/>
        </a:defRPr>
      </a:lvl5pPr>
      <a:lvl6pPr marL="1885903" indent="-171446" algn="l" defTabSz="685783">
        <a:lnSpc>
          <a:spcPct val="90000"/>
        </a:lnSpc>
        <a:spcBef>
          <a:spcPts val="375"/>
        </a:spcBef>
        <a:buFont typeface="Arial"/>
        <a:buChar char="•"/>
        <a:defRPr sz="1350">
          <a:solidFill>
            <a:schemeClr val="tx1"/>
          </a:solidFill>
          <a:latin typeface="+mn-lt"/>
          <a:ea typeface="+mn-ea"/>
          <a:cs typeface="+mn-cs"/>
        </a:defRPr>
      </a:lvl6pPr>
      <a:lvl7pPr marL="2228795" indent="-171446" algn="l" defTabSz="685783">
        <a:lnSpc>
          <a:spcPct val="90000"/>
        </a:lnSpc>
        <a:spcBef>
          <a:spcPts val="375"/>
        </a:spcBef>
        <a:buFont typeface="Arial"/>
        <a:buChar char="•"/>
        <a:defRPr sz="1350">
          <a:solidFill>
            <a:schemeClr val="tx1"/>
          </a:solidFill>
          <a:latin typeface="+mn-lt"/>
          <a:ea typeface="+mn-ea"/>
          <a:cs typeface="+mn-cs"/>
        </a:defRPr>
      </a:lvl7pPr>
      <a:lvl8pPr marL="2571686" indent="-171446" algn="l" defTabSz="685783">
        <a:lnSpc>
          <a:spcPct val="90000"/>
        </a:lnSpc>
        <a:spcBef>
          <a:spcPts val="375"/>
        </a:spcBef>
        <a:buFont typeface="Arial"/>
        <a:buChar char="•"/>
        <a:defRPr sz="1350">
          <a:solidFill>
            <a:schemeClr val="tx1"/>
          </a:solidFill>
          <a:latin typeface="+mn-lt"/>
          <a:ea typeface="+mn-ea"/>
          <a:cs typeface="+mn-cs"/>
        </a:defRPr>
      </a:lvl8pPr>
      <a:lvl9pPr marL="2914577" indent="-171446" algn="l" defTabSz="685783">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783">
        <a:defRPr sz="1350">
          <a:solidFill>
            <a:schemeClr val="tx1"/>
          </a:solidFill>
          <a:latin typeface="+mn-lt"/>
          <a:ea typeface="+mn-ea"/>
          <a:cs typeface="+mn-cs"/>
        </a:defRPr>
      </a:lvl1pPr>
      <a:lvl2pPr marL="342892" algn="l" defTabSz="685783">
        <a:defRPr sz="1350">
          <a:solidFill>
            <a:schemeClr val="tx1"/>
          </a:solidFill>
          <a:latin typeface="+mn-lt"/>
          <a:ea typeface="+mn-ea"/>
          <a:cs typeface="+mn-cs"/>
        </a:defRPr>
      </a:lvl2pPr>
      <a:lvl3pPr marL="685783" algn="l" defTabSz="685783">
        <a:defRPr sz="1350">
          <a:solidFill>
            <a:schemeClr val="tx1"/>
          </a:solidFill>
          <a:latin typeface="+mn-lt"/>
          <a:ea typeface="+mn-ea"/>
          <a:cs typeface="+mn-cs"/>
        </a:defRPr>
      </a:lvl3pPr>
      <a:lvl4pPr marL="1028675" algn="l" defTabSz="685783">
        <a:defRPr sz="1350">
          <a:solidFill>
            <a:schemeClr val="tx1"/>
          </a:solidFill>
          <a:latin typeface="+mn-lt"/>
          <a:ea typeface="+mn-ea"/>
          <a:cs typeface="+mn-cs"/>
        </a:defRPr>
      </a:lvl4pPr>
      <a:lvl5pPr marL="1371566" algn="l" defTabSz="685783">
        <a:defRPr sz="1350">
          <a:solidFill>
            <a:schemeClr val="tx1"/>
          </a:solidFill>
          <a:latin typeface="+mn-lt"/>
          <a:ea typeface="+mn-ea"/>
          <a:cs typeface="+mn-cs"/>
        </a:defRPr>
      </a:lvl5pPr>
      <a:lvl6pPr marL="1714457" algn="l" defTabSz="685783">
        <a:defRPr sz="1350">
          <a:solidFill>
            <a:schemeClr val="tx1"/>
          </a:solidFill>
          <a:latin typeface="+mn-lt"/>
          <a:ea typeface="+mn-ea"/>
          <a:cs typeface="+mn-cs"/>
        </a:defRPr>
      </a:lvl6pPr>
      <a:lvl7pPr marL="2057348" algn="l" defTabSz="685783">
        <a:defRPr sz="1350">
          <a:solidFill>
            <a:schemeClr val="tx1"/>
          </a:solidFill>
          <a:latin typeface="+mn-lt"/>
          <a:ea typeface="+mn-ea"/>
          <a:cs typeface="+mn-cs"/>
        </a:defRPr>
      </a:lvl7pPr>
      <a:lvl8pPr marL="2400240" algn="l" defTabSz="685783">
        <a:defRPr sz="1350">
          <a:solidFill>
            <a:schemeClr val="tx1"/>
          </a:solidFill>
          <a:latin typeface="+mn-lt"/>
          <a:ea typeface="+mn-ea"/>
          <a:cs typeface="+mn-cs"/>
        </a:defRPr>
      </a:lvl8pPr>
      <a:lvl9pPr marL="2743132" algn="l" defTabSz="685783">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svg"/><Relationship Id="rId18" Type="http://schemas.openxmlformats.org/officeDocument/2006/relationships/image" Target="../media/image142.png"/><Relationship Id="rId3" Type="http://schemas.openxmlformats.org/officeDocument/2006/relationships/image" Target="../media/image127.svg"/><Relationship Id="rId7" Type="http://schemas.openxmlformats.org/officeDocument/2006/relationships/image" Target="../media/image131.svg"/><Relationship Id="rId12" Type="http://schemas.openxmlformats.org/officeDocument/2006/relationships/image" Target="../media/image136.png"/><Relationship Id="rId17" Type="http://schemas.openxmlformats.org/officeDocument/2006/relationships/image" Target="../media/image141.svg"/><Relationship Id="rId2" Type="http://schemas.openxmlformats.org/officeDocument/2006/relationships/image" Target="../media/image126.png"/><Relationship Id="rId16"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35.svg"/><Relationship Id="rId5" Type="http://schemas.openxmlformats.org/officeDocument/2006/relationships/image" Target="../media/image129.svg"/><Relationship Id="rId15" Type="http://schemas.openxmlformats.org/officeDocument/2006/relationships/image" Target="../media/image139.sv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svg"/><Relationship Id="rId14" Type="http://schemas.openxmlformats.org/officeDocument/2006/relationships/image" Target="../media/image13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svg"/><Relationship Id="rId18" Type="http://schemas.openxmlformats.org/officeDocument/2006/relationships/image" Target="../media/image158.png"/><Relationship Id="rId3" Type="http://schemas.openxmlformats.org/officeDocument/2006/relationships/image" Target="../media/image143.png"/><Relationship Id="rId21" Type="http://schemas.openxmlformats.org/officeDocument/2006/relationships/image" Target="../media/image161.svg"/><Relationship Id="rId7" Type="http://schemas.openxmlformats.org/officeDocument/2006/relationships/image" Target="../media/image147.svg"/><Relationship Id="rId12" Type="http://schemas.openxmlformats.org/officeDocument/2006/relationships/image" Target="../media/image152.png"/><Relationship Id="rId17" Type="http://schemas.openxmlformats.org/officeDocument/2006/relationships/image" Target="../media/image157.svg"/><Relationship Id="rId25" Type="http://schemas.openxmlformats.org/officeDocument/2006/relationships/image" Target="../media/image165.png"/><Relationship Id="rId2" Type="http://schemas.openxmlformats.org/officeDocument/2006/relationships/notesSlide" Target="../notesSlides/notesSlide11.xml"/><Relationship Id="rId16" Type="http://schemas.openxmlformats.org/officeDocument/2006/relationships/image" Target="../media/image156.png"/><Relationship Id="rId20" Type="http://schemas.openxmlformats.org/officeDocument/2006/relationships/image" Target="../media/image160.png"/><Relationship Id="rId1" Type="http://schemas.openxmlformats.org/officeDocument/2006/relationships/slideLayout" Target="../slideLayouts/slideLayout8.xml"/><Relationship Id="rId6" Type="http://schemas.openxmlformats.org/officeDocument/2006/relationships/image" Target="../media/image146.png"/><Relationship Id="rId11" Type="http://schemas.openxmlformats.org/officeDocument/2006/relationships/image" Target="../media/image151.svg"/><Relationship Id="rId24" Type="http://schemas.openxmlformats.org/officeDocument/2006/relationships/image" Target="../media/image164.emf"/><Relationship Id="rId5" Type="http://schemas.openxmlformats.org/officeDocument/2006/relationships/image" Target="../media/image145.png"/><Relationship Id="rId15" Type="http://schemas.openxmlformats.org/officeDocument/2006/relationships/image" Target="../media/image155.svg"/><Relationship Id="rId23" Type="http://schemas.openxmlformats.org/officeDocument/2006/relationships/image" Target="../media/image163.svg"/><Relationship Id="rId10" Type="http://schemas.openxmlformats.org/officeDocument/2006/relationships/image" Target="../media/image150.png"/><Relationship Id="rId19" Type="http://schemas.openxmlformats.org/officeDocument/2006/relationships/image" Target="../media/image159.svg"/><Relationship Id="rId4" Type="http://schemas.openxmlformats.org/officeDocument/2006/relationships/image" Target="../media/image144.svg"/><Relationship Id="rId9" Type="http://schemas.openxmlformats.org/officeDocument/2006/relationships/image" Target="../media/image149.svg"/><Relationship Id="rId14" Type="http://schemas.openxmlformats.org/officeDocument/2006/relationships/image" Target="../media/image154.png"/><Relationship Id="rId22" Type="http://schemas.openxmlformats.org/officeDocument/2006/relationships/image" Target="../media/image162.png"/></Relationships>
</file>

<file path=ppt/slides/_rels/slide13.xml.rels><?xml version="1.0" encoding="UTF-8" standalone="yes"?>
<Relationships xmlns="http://schemas.openxmlformats.org/package/2006/relationships"><Relationship Id="rId8" Type="http://schemas.openxmlformats.org/officeDocument/2006/relationships/image" Target="../media/image171.svg"/><Relationship Id="rId13" Type="http://schemas.openxmlformats.org/officeDocument/2006/relationships/image" Target="../media/image176.png"/><Relationship Id="rId3" Type="http://schemas.openxmlformats.org/officeDocument/2006/relationships/image" Target="../media/image166.png"/><Relationship Id="rId7" Type="http://schemas.openxmlformats.org/officeDocument/2006/relationships/image" Target="../media/image170.png"/><Relationship Id="rId12" Type="http://schemas.openxmlformats.org/officeDocument/2006/relationships/image" Target="../media/image175.svg"/><Relationship Id="rId2" Type="http://schemas.openxmlformats.org/officeDocument/2006/relationships/notesSlide" Target="../notesSlides/notesSlide12.xml"/><Relationship Id="rId16"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169.svg"/><Relationship Id="rId11" Type="http://schemas.openxmlformats.org/officeDocument/2006/relationships/image" Target="../media/image174.png"/><Relationship Id="rId5" Type="http://schemas.openxmlformats.org/officeDocument/2006/relationships/image" Target="../media/image168.png"/><Relationship Id="rId15" Type="http://schemas.openxmlformats.org/officeDocument/2006/relationships/image" Target="../media/image178.png"/><Relationship Id="rId10" Type="http://schemas.openxmlformats.org/officeDocument/2006/relationships/image" Target="../media/image173.svg"/><Relationship Id="rId4" Type="http://schemas.openxmlformats.org/officeDocument/2006/relationships/image" Target="../media/image167.svg"/><Relationship Id="rId9" Type="http://schemas.openxmlformats.org/officeDocument/2006/relationships/image" Target="../media/image172.png"/><Relationship Id="rId14" Type="http://schemas.openxmlformats.org/officeDocument/2006/relationships/image" Target="../media/image177.svg"/></Relationships>
</file>

<file path=ppt/slides/_rels/slide14.xml.rels><?xml version="1.0" encoding="UTF-8" standalone="yes"?>
<Relationships xmlns="http://schemas.openxmlformats.org/package/2006/relationships"><Relationship Id="rId8" Type="http://schemas.openxmlformats.org/officeDocument/2006/relationships/image" Target="../media/image185.svg"/><Relationship Id="rId13" Type="http://schemas.openxmlformats.org/officeDocument/2006/relationships/image" Target="../media/image190.png"/><Relationship Id="rId18" Type="http://schemas.openxmlformats.org/officeDocument/2006/relationships/image" Target="../media/image195.svg"/><Relationship Id="rId3" Type="http://schemas.openxmlformats.org/officeDocument/2006/relationships/image" Target="../media/image180.png"/><Relationship Id="rId7" Type="http://schemas.openxmlformats.org/officeDocument/2006/relationships/image" Target="../media/image184.png"/><Relationship Id="rId12" Type="http://schemas.openxmlformats.org/officeDocument/2006/relationships/image" Target="../media/image189.png"/><Relationship Id="rId17" Type="http://schemas.openxmlformats.org/officeDocument/2006/relationships/image" Target="../media/image194.png"/><Relationship Id="rId2" Type="http://schemas.openxmlformats.org/officeDocument/2006/relationships/notesSlide" Target="../notesSlides/notesSlide13.xml"/><Relationship Id="rId16" Type="http://schemas.openxmlformats.org/officeDocument/2006/relationships/image" Target="../media/image193.png"/><Relationship Id="rId1" Type="http://schemas.openxmlformats.org/officeDocument/2006/relationships/slideLayout" Target="../slideLayouts/slideLayout9.xml"/><Relationship Id="rId6" Type="http://schemas.openxmlformats.org/officeDocument/2006/relationships/image" Target="../media/image183.svg"/><Relationship Id="rId11" Type="http://schemas.openxmlformats.org/officeDocument/2006/relationships/image" Target="../media/image188.png"/><Relationship Id="rId5" Type="http://schemas.openxmlformats.org/officeDocument/2006/relationships/image" Target="../media/image182.png"/><Relationship Id="rId15" Type="http://schemas.openxmlformats.org/officeDocument/2006/relationships/image" Target="../media/image192.png"/><Relationship Id="rId10" Type="http://schemas.openxmlformats.org/officeDocument/2006/relationships/image" Target="../media/image187.png"/><Relationship Id="rId4" Type="http://schemas.openxmlformats.org/officeDocument/2006/relationships/image" Target="../media/image181.svg"/><Relationship Id="rId9" Type="http://schemas.openxmlformats.org/officeDocument/2006/relationships/image" Target="../media/image186.png"/><Relationship Id="rId14" Type="http://schemas.openxmlformats.org/officeDocument/2006/relationships/image" Target="../media/image191.png"/></Relationships>
</file>

<file path=ppt/slides/_rels/slide15.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6.svg"/><Relationship Id="rId3" Type="http://schemas.openxmlformats.org/officeDocument/2006/relationships/image" Target="../media/image196.jpeg"/><Relationship Id="rId7" Type="http://schemas.openxmlformats.org/officeDocument/2006/relationships/image" Target="../media/image200.svg"/><Relationship Id="rId12" Type="http://schemas.openxmlformats.org/officeDocument/2006/relationships/image" Target="../media/image20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99.png"/><Relationship Id="rId11" Type="http://schemas.openxmlformats.org/officeDocument/2006/relationships/image" Target="../media/image204.svg"/><Relationship Id="rId5" Type="http://schemas.openxmlformats.org/officeDocument/2006/relationships/image" Target="../media/image198.jpeg"/><Relationship Id="rId10" Type="http://schemas.openxmlformats.org/officeDocument/2006/relationships/image" Target="../media/image203.png"/><Relationship Id="rId4" Type="http://schemas.openxmlformats.org/officeDocument/2006/relationships/image" Target="../media/image197.jpeg"/><Relationship Id="rId9" Type="http://schemas.openxmlformats.org/officeDocument/2006/relationships/image" Target="../media/image202.svg"/><Relationship Id="rId14" Type="http://schemas.openxmlformats.org/officeDocument/2006/relationships/image" Target="../media/image207.png"/></Relationships>
</file>

<file path=ppt/slides/_rels/slide16.xml.rels><?xml version="1.0" encoding="UTF-8" standalone="yes"?>
<Relationships xmlns="http://schemas.openxmlformats.org/package/2006/relationships"><Relationship Id="rId8" Type="http://schemas.openxmlformats.org/officeDocument/2006/relationships/image" Target="../media/image213.svg"/><Relationship Id="rId13" Type="http://schemas.openxmlformats.org/officeDocument/2006/relationships/image" Target="../media/image218.jpeg"/><Relationship Id="rId18" Type="http://schemas.openxmlformats.org/officeDocument/2006/relationships/image" Target="../media/image223.png"/><Relationship Id="rId3" Type="http://schemas.openxmlformats.org/officeDocument/2006/relationships/image" Target="../media/image208.png"/><Relationship Id="rId7" Type="http://schemas.openxmlformats.org/officeDocument/2006/relationships/image" Target="../media/image212.png"/><Relationship Id="rId12" Type="http://schemas.openxmlformats.org/officeDocument/2006/relationships/image" Target="../media/image217.png"/><Relationship Id="rId17" Type="http://schemas.openxmlformats.org/officeDocument/2006/relationships/image" Target="../media/image222.png"/><Relationship Id="rId2" Type="http://schemas.openxmlformats.org/officeDocument/2006/relationships/notesSlide" Target="../notesSlides/notesSlide15.xml"/><Relationship Id="rId16" Type="http://schemas.openxmlformats.org/officeDocument/2006/relationships/image" Target="../media/image221.png"/><Relationship Id="rId20" Type="http://schemas.openxmlformats.org/officeDocument/2006/relationships/image" Target="../media/image225.png"/><Relationship Id="rId1" Type="http://schemas.openxmlformats.org/officeDocument/2006/relationships/slideLayout" Target="../slideLayouts/slideLayout9.xml"/><Relationship Id="rId6" Type="http://schemas.openxmlformats.org/officeDocument/2006/relationships/image" Target="../media/image211.png"/><Relationship Id="rId11" Type="http://schemas.openxmlformats.org/officeDocument/2006/relationships/image" Target="../media/image216.png"/><Relationship Id="rId5" Type="http://schemas.openxmlformats.org/officeDocument/2006/relationships/image" Target="../media/image210.png"/><Relationship Id="rId15" Type="http://schemas.openxmlformats.org/officeDocument/2006/relationships/image" Target="../media/image220.png"/><Relationship Id="rId10" Type="http://schemas.openxmlformats.org/officeDocument/2006/relationships/image" Target="../media/image215.png"/><Relationship Id="rId19" Type="http://schemas.openxmlformats.org/officeDocument/2006/relationships/image" Target="../media/image224.png"/><Relationship Id="rId4" Type="http://schemas.openxmlformats.org/officeDocument/2006/relationships/image" Target="../media/image209.svg"/><Relationship Id="rId9" Type="http://schemas.openxmlformats.org/officeDocument/2006/relationships/image" Target="../media/image214.png"/><Relationship Id="rId14" Type="http://schemas.openxmlformats.org/officeDocument/2006/relationships/image" Target="../media/image2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27.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31.svg"/><Relationship Id="rId5" Type="http://schemas.openxmlformats.org/officeDocument/2006/relationships/image" Target="../media/image230.png"/><Relationship Id="rId4" Type="http://schemas.openxmlformats.org/officeDocument/2006/relationships/image" Target="../media/image2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39.svg"/><Relationship Id="rId13" Type="http://schemas.openxmlformats.org/officeDocument/2006/relationships/image" Target="../media/image244.png"/><Relationship Id="rId18" Type="http://schemas.openxmlformats.org/officeDocument/2006/relationships/image" Target="../media/image249.png"/><Relationship Id="rId3" Type="http://schemas.openxmlformats.org/officeDocument/2006/relationships/image" Target="../media/image234.png"/><Relationship Id="rId21" Type="http://schemas.openxmlformats.org/officeDocument/2006/relationships/image" Target="../media/image252.svg"/><Relationship Id="rId7" Type="http://schemas.openxmlformats.org/officeDocument/2006/relationships/image" Target="../media/image238.png"/><Relationship Id="rId12" Type="http://schemas.openxmlformats.org/officeDocument/2006/relationships/image" Target="../media/image243.svg"/><Relationship Id="rId17" Type="http://schemas.openxmlformats.org/officeDocument/2006/relationships/image" Target="../media/image248.png"/><Relationship Id="rId2" Type="http://schemas.openxmlformats.org/officeDocument/2006/relationships/notesSlide" Target="../notesSlides/notesSlide19.xml"/><Relationship Id="rId16" Type="http://schemas.openxmlformats.org/officeDocument/2006/relationships/image" Target="../media/image247.svg"/><Relationship Id="rId20"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37.svg"/><Relationship Id="rId11" Type="http://schemas.openxmlformats.org/officeDocument/2006/relationships/image" Target="../media/image242.png"/><Relationship Id="rId5" Type="http://schemas.openxmlformats.org/officeDocument/2006/relationships/image" Target="../media/image236.png"/><Relationship Id="rId15" Type="http://schemas.openxmlformats.org/officeDocument/2006/relationships/image" Target="../media/image246.png"/><Relationship Id="rId23" Type="http://schemas.openxmlformats.org/officeDocument/2006/relationships/image" Target="../media/image253.png"/><Relationship Id="rId10" Type="http://schemas.openxmlformats.org/officeDocument/2006/relationships/image" Target="../media/image241.svg"/><Relationship Id="rId19" Type="http://schemas.openxmlformats.org/officeDocument/2006/relationships/image" Target="../media/image250.svg"/><Relationship Id="rId4" Type="http://schemas.openxmlformats.org/officeDocument/2006/relationships/image" Target="../media/image235.svg"/><Relationship Id="rId9" Type="http://schemas.openxmlformats.org/officeDocument/2006/relationships/image" Target="../media/image240.png"/><Relationship Id="rId14" Type="http://schemas.openxmlformats.org/officeDocument/2006/relationships/image" Target="../media/image245.svg"/><Relationship Id="rId22" Type="http://schemas.openxmlformats.org/officeDocument/2006/relationships/image" Target="../media/image233.png"/></Relationships>
</file>

<file path=ppt/slides/_rels/slide2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2.png"/><Relationship Id="rId4" Type="http://schemas.openxmlformats.org/officeDocument/2006/relationships/image" Target="../media/image255.png"/></Relationships>
</file>

<file path=ppt/slides/_rels/slide2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32.png"/><Relationship Id="rId4" Type="http://schemas.openxmlformats.org/officeDocument/2006/relationships/image" Target="../media/image256.png"/></Relationships>
</file>

<file path=ppt/slides/_rels/slide23.xml.rels><?xml version="1.0" encoding="UTF-8" standalone="yes"?>
<Relationships xmlns="http://schemas.openxmlformats.org/package/2006/relationships"><Relationship Id="rId3" Type="http://schemas.openxmlformats.org/officeDocument/2006/relationships/image" Target="../media/image257.png"/><Relationship Id="rId7" Type="http://schemas.openxmlformats.org/officeDocument/2006/relationships/image" Target="../media/image26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32.png"/><Relationship Id="rId5" Type="http://schemas.openxmlformats.org/officeDocument/2006/relationships/image" Target="../media/image259.png"/><Relationship Id="rId4" Type="http://schemas.openxmlformats.org/officeDocument/2006/relationships/image" Target="../media/image258.svg"/></Relationships>
</file>

<file path=ppt/slides/_rels/slide24.xml.rels><?xml version="1.0" encoding="UTF-8" standalone="yes"?>
<Relationships xmlns="http://schemas.openxmlformats.org/package/2006/relationships"><Relationship Id="rId8" Type="http://schemas.openxmlformats.org/officeDocument/2006/relationships/image" Target="../media/image265.png"/><Relationship Id="rId13" Type="http://schemas.openxmlformats.org/officeDocument/2006/relationships/image" Target="../media/image269.png"/><Relationship Id="rId3" Type="http://schemas.openxmlformats.org/officeDocument/2006/relationships/image" Target="../media/image261.png"/><Relationship Id="rId7" Type="http://schemas.openxmlformats.org/officeDocument/2006/relationships/image" Target="../media/image264.png"/><Relationship Id="rId12" Type="http://schemas.openxmlformats.org/officeDocument/2006/relationships/image" Target="../media/image26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48.png"/><Relationship Id="rId11" Type="http://schemas.openxmlformats.org/officeDocument/2006/relationships/image" Target="../media/image268.png"/><Relationship Id="rId5" Type="http://schemas.openxmlformats.org/officeDocument/2006/relationships/image" Target="../media/image263.png"/><Relationship Id="rId10" Type="http://schemas.openxmlformats.org/officeDocument/2006/relationships/image" Target="../media/image267.png"/><Relationship Id="rId4" Type="http://schemas.openxmlformats.org/officeDocument/2006/relationships/image" Target="../media/image262.png"/><Relationship Id="rId9" Type="http://schemas.openxmlformats.org/officeDocument/2006/relationships/image" Target="../media/image266.png"/></Relationships>
</file>

<file path=ppt/slides/_rels/slide2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26.xml.rels><?xml version="1.0" encoding="UTF-8" standalone="yes"?>
<Relationships xmlns="http://schemas.openxmlformats.org/package/2006/relationships"><Relationship Id="rId8" Type="http://schemas.openxmlformats.org/officeDocument/2006/relationships/image" Target="../media/image263.png"/><Relationship Id="rId13" Type="http://schemas.openxmlformats.org/officeDocument/2006/relationships/image" Target="../media/image278.svg"/><Relationship Id="rId3" Type="http://schemas.openxmlformats.org/officeDocument/2006/relationships/image" Target="../media/image273.png"/><Relationship Id="rId7" Type="http://schemas.openxmlformats.org/officeDocument/2006/relationships/image" Target="../media/image262.png"/><Relationship Id="rId12" Type="http://schemas.openxmlformats.org/officeDocument/2006/relationships/image" Target="../media/image277.png"/><Relationship Id="rId17" Type="http://schemas.openxmlformats.org/officeDocument/2006/relationships/image" Target="../media/image272.png"/><Relationship Id="rId2" Type="http://schemas.openxmlformats.org/officeDocument/2006/relationships/notesSlide" Target="../notesSlides/notesSlide25.xml"/><Relationship Id="rId16" Type="http://schemas.openxmlformats.org/officeDocument/2006/relationships/image" Target="../media/image281.png"/><Relationship Id="rId1" Type="http://schemas.openxmlformats.org/officeDocument/2006/relationships/slideLayout" Target="../slideLayouts/slideLayout7.xml"/><Relationship Id="rId6" Type="http://schemas.openxmlformats.org/officeDocument/2006/relationships/image" Target="../media/image266.png"/><Relationship Id="rId11" Type="http://schemas.openxmlformats.org/officeDocument/2006/relationships/image" Target="../media/image276.svg"/><Relationship Id="rId5" Type="http://schemas.openxmlformats.org/officeDocument/2006/relationships/image" Target="../media/image265.png"/><Relationship Id="rId15" Type="http://schemas.openxmlformats.org/officeDocument/2006/relationships/image" Target="../media/image280.svg"/><Relationship Id="rId10" Type="http://schemas.openxmlformats.org/officeDocument/2006/relationships/image" Target="../media/image275.png"/><Relationship Id="rId4" Type="http://schemas.openxmlformats.org/officeDocument/2006/relationships/image" Target="../media/image264.png"/><Relationship Id="rId9" Type="http://schemas.openxmlformats.org/officeDocument/2006/relationships/image" Target="../media/image274.png"/><Relationship Id="rId14" Type="http://schemas.openxmlformats.org/officeDocument/2006/relationships/image" Target="../media/image279.png"/></Relationships>
</file>

<file path=ppt/slides/_rels/slide27.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282.png"/><Relationship Id="rId7" Type="http://schemas.openxmlformats.org/officeDocument/2006/relationships/image" Target="../media/image286.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285.png"/><Relationship Id="rId11" Type="http://schemas.openxmlformats.org/officeDocument/2006/relationships/image" Target="../media/image289.png"/><Relationship Id="rId5" Type="http://schemas.openxmlformats.org/officeDocument/2006/relationships/image" Target="../media/image284.png"/><Relationship Id="rId10" Type="http://schemas.openxmlformats.org/officeDocument/2006/relationships/image" Target="../media/image232.png"/><Relationship Id="rId4" Type="http://schemas.openxmlformats.org/officeDocument/2006/relationships/image" Target="../media/image283.png"/><Relationship Id="rId9" Type="http://schemas.openxmlformats.org/officeDocument/2006/relationships/image" Target="../media/image288.svg"/></Relationships>
</file>

<file path=ppt/slides/_rels/slide28.xml.rels><?xml version="1.0" encoding="UTF-8" standalone="yes"?>
<Relationships xmlns="http://schemas.openxmlformats.org/package/2006/relationships"><Relationship Id="rId3" Type="http://schemas.openxmlformats.org/officeDocument/2006/relationships/image" Target="../media/image290.png"/><Relationship Id="rId7" Type="http://schemas.openxmlformats.org/officeDocument/2006/relationships/image" Target="../media/image289.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232.png"/><Relationship Id="rId5" Type="http://schemas.openxmlformats.org/officeDocument/2006/relationships/image" Target="../media/image292.png"/><Relationship Id="rId4" Type="http://schemas.openxmlformats.org/officeDocument/2006/relationships/image" Target="../media/image29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svg"/></Relationships>
</file>

<file path=ppt/slides/_rels/slide30.xml.rels><?xml version="1.0" encoding="UTF-8" standalone="yes"?>
<Relationships xmlns="http://schemas.openxmlformats.org/package/2006/relationships"><Relationship Id="rId8" Type="http://schemas.openxmlformats.org/officeDocument/2006/relationships/image" Target="../media/image297.png"/><Relationship Id="rId13" Type="http://schemas.openxmlformats.org/officeDocument/2006/relationships/image" Target="../media/image302.jpeg"/><Relationship Id="rId3" Type="http://schemas.openxmlformats.org/officeDocument/2006/relationships/image" Target="../media/image6.png"/><Relationship Id="rId7" Type="http://schemas.openxmlformats.org/officeDocument/2006/relationships/image" Target="../media/image296.jpeg"/><Relationship Id="rId12" Type="http://schemas.openxmlformats.org/officeDocument/2006/relationships/image" Target="../media/image301.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295.png"/><Relationship Id="rId11" Type="http://schemas.openxmlformats.org/officeDocument/2006/relationships/image" Target="../media/image300.png"/><Relationship Id="rId5" Type="http://schemas.openxmlformats.org/officeDocument/2006/relationships/image" Target="../media/image294.png"/><Relationship Id="rId15" Type="http://schemas.openxmlformats.org/officeDocument/2006/relationships/image" Target="../media/image304.jpeg"/><Relationship Id="rId10" Type="http://schemas.openxmlformats.org/officeDocument/2006/relationships/image" Target="../media/image299.png"/><Relationship Id="rId4" Type="http://schemas.openxmlformats.org/officeDocument/2006/relationships/image" Target="../media/image293.png"/><Relationship Id="rId9" Type="http://schemas.openxmlformats.org/officeDocument/2006/relationships/image" Target="../media/image298.png"/><Relationship Id="rId14" Type="http://schemas.openxmlformats.org/officeDocument/2006/relationships/image" Target="../media/image303.jpeg"/></Relationships>
</file>

<file path=ppt/slides/_rels/slide31.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image" Target="../media/image307.png"/><Relationship Id="rId7" Type="http://schemas.openxmlformats.org/officeDocument/2006/relationships/image" Target="../media/image311.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10.svg"/><Relationship Id="rId11" Type="http://schemas.openxmlformats.org/officeDocument/2006/relationships/image" Target="../media/image313.png"/><Relationship Id="rId5" Type="http://schemas.openxmlformats.org/officeDocument/2006/relationships/image" Target="../media/image309.png"/><Relationship Id="rId10" Type="http://schemas.openxmlformats.org/officeDocument/2006/relationships/image" Target="../media/image13.svg"/><Relationship Id="rId4" Type="http://schemas.openxmlformats.org/officeDocument/2006/relationships/image" Target="../media/image308.svg"/><Relationship Id="rId9"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image" Target="../media/image319.png"/><Relationship Id="rId3" Type="http://schemas.openxmlformats.org/officeDocument/2006/relationships/image" Target="../media/image314.png"/><Relationship Id="rId7" Type="http://schemas.openxmlformats.org/officeDocument/2006/relationships/image" Target="../media/image31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17.png"/><Relationship Id="rId5" Type="http://schemas.openxmlformats.org/officeDocument/2006/relationships/image" Target="../media/image316.jpeg"/><Relationship Id="rId4" Type="http://schemas.openxmlformats.org/officeDocument/2006/relationships/image" Target="../media/image315.png"/></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20.png"/><Relationship Id="rId7" Type="http://schemas.openxmlformats.org/officeDocument/2006/relationships/image" Target="../media/image32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19.png"/><Relationship Id="rId5" Type="http://schemas.openxmlformats.org/officeDocument/2006/relationships/image" Target="../media/image315.png"/><Relationship Id="rId4" Type="http://schemas.openxmlformats.org/officeDocument/2006/relationships/image" Target="../media/image314.png"/><Relationship Id="rId9" Type="http://schemas.openxmlformats.org/officeDocument/2006/relationships/image" Target="../media/image32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4.xml"/><Relationship Id="rId16"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6.pn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8.svg"/><Relationship Id="rId9" Type="http://schemas.openxmlformats.org/officeDocument/2006/relationships/image" Target="../media/image32.svg"/><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43.png"/><Relationship Id="rId21" Type="http://schemas.openxmlformats.org/officeDocument/2006/relationships/image" Target="../media/image61.png"/><Relationship Id="rId34" Type="http://schemas.openxmlformats.org/officeDocument/2006/relationships/image" Target="../media/image74.png"/><Relationship Id="rId7" Type="http://schemas.openxmlformats.org/officeDocument/2006/relationships/image" Target="../media/image47.jpe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2" Type="http://schemas.openxmlformats.org/officeDocument/2006/relationships/notesSlide" Target="../notesSlides/notesSlide5.xml"/><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24" Type="http://schemas.openxmlformats.org/officeDocument/2006/relationships/image" Target="../media/image64.jpeg"/><Relationship Id="rId32" Type="http://schemas.openxmlformats.org/officeDocument/2006/relationships/image" Target="../media/image72.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10" Type="http://schemas.openxmlformats.org/officeDocument/2006/relationships/image" Target="../media/image50.png"/><Relationship Id="rId19" Type="http://schemas.openxmlformats.org/officeDocument/2006/relationships/image" Target="../media/image59.png"/><Relationship Id="rId31" Type="http://schemas.openxmlformats.org/officeDocument/2006/relationships/image" Target="../media/image71.pn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sv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8" Type="http://schemas.openxmlformats.org/officeDocument/2006/relationships/image" Target="../media/image48.png"/></Relationships>
</file>

<file path=ppt/slides/_rels/slide6.xml.rels><?xml version="1.0" encoding="UTF-8" standalone="yes"?>
<Relationships xmlns="http://schemas.openxmlformats.org/package/2006/relationships"><Relationship Id="rId13" Type="http://schemas.openxmlformats.org/officeDocument/2006/relationships/image" Target="../media/image85.jpeg"/><Relationship Id="rId18" Type="http://schemas.openxmlformats.org/officeDocument/2006/relationships/image" Target="../media/image90.png"/><Relationship Id="rId26" Type="http://schemas.openxmlformats.org/officeDocument/2006/relationships/image" Target="../media/image98.png"/><Relationship Id="rId3" Type="http://schemas.openxmlformats.org/officeDocument/2006/relationships/image" Target="../media/image75.png"/><Relationship Id="rId21" Type="http://schemas.openxmlformats.org/officeDocument/2006/relationships/image" Target="../media/image93.png"/><Relationship Id="rId7" Type="http://schemas.openxmlformats.org/officeDocument/2006/relationships/image" Target="../media/image79.jpeg"/><Relationship Id="rId12" Type="http://schemas.openxmlformats.org/officeDocument/2006/relationships/image" Target="../media/image84.png"/><Relationship Id="rId17" Type="http://schemas.openxmlformats.org/officeDocument/2006/relationships/image" Target="../media/image89.png"/><Relationship Id="rId25" Type="http://schemas.openxmlformats.org/officeDocument/2006/relationships/image" Target="../media/image97.png"/><Relationship Id="rId33" Type="http://schemas.openxmlformats.org/officeDocument/2006/relationships/image" Target="../media/image105.png"/><Relationship Id="rId2" Type="http://schemas.openxmlformats.org/officeDocument/2006/relationships/notesSlide" Target="../notesSlides/notesSlide6.xml"/><Relationship Id="rId16" Type="http://schemas.openxmlformats.org/officeDocument/2006/relationships/image" Target="../media/image88.png"/><Relationship Id="rId20" Type="http://schemas.openxmlformats.org/officeDocument/2006/relationships/image" Target="../media/image92.png"/><Relationship Id="rId29"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png"/><Relationship Id="rId24" Type="http://schemas.openxmlformats.org/officeDocument/2006/relationships/image" Target="../media/image96.png"/><Relationship Id="rId32" Type="http://schemas.openxmlformats.org/officeDocument/2006/relationships/image" Target="../media/image104.pn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5.png"/><Relationship Id="rId28" Type="http://schemas.openxmlformats.org/officeDocument/2006/relationships/image" Target="../media/image100.png"/><Relationship Id="rId10" Type="http://schemas.openxmlformats.org/officeDocument/2006/relationships/image" Target="../media/image82.png"/><Relationship Id="rId19" Type="http://schemas.openxmlformats.org/officeDocument/2006/relationships/image" Target="../media/image91.jpeg"/><Relationship Id="rId31" Type="http://schemas.openxmlformats.org/officeDocument/2006/relationships/image" Target="../media/image103.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png"/><Relationship Id="rId27" Type="http://schemas.openxmlformats.org/officeDocument/2006/relationships/image" Target="../media/image99.png"/><Relationship Id="rId30" Type="http://schemas.openxmlformats.org/officeDocument/2006/relationships/image" Target="../media/image102.png"/><Relationship Id="rId8" Type="http://schemas.openxmlformats.org/officeDocument/2006/relationships/image" Target="../media/image8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svg"/></Relationships>
</file>

<file path=ppt/slides/_rels/slide9.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2.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svg"/><Relationship Id="rId2" Type="http://schemas.openxmlformats.org/officeDocument/2006/relationships/notesSlide" Target="../notesSlides/notesSlide9.xml"/><Relationship Id="rId16"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15.sv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svg"/><Relationship Id="rId4" Type="http://schemas.openxmlformats.org/officeDocument/2006/relationships/image" Target="../media/image113.svg"/><Relationship Id="rId9" Type="http://schemas.openxmlformats.org/officeDocument/2006/relationships/image" Target="../media/image118.png"/><Relationship Id="rId14" Type="http://schemas.openxmlformats.org/officeDocument/2006/relationships/image" Target="../media/image123.sv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89473574" name="Titre 3"/>
          <p:cNvSpPr>
            <a:spLocks noGrp="1"/>
          </p:cNvSpPr>
          <p:nvPr>
            <p:ph type="title"/>
          </p:nvPr>
        </p:nvSpPr>
        <p:spPr bwMode="auto">
          <a:xfrm>
            <a:off x="2627784" y="2118876"/>
            <a:ext cx="5382168" cy="615553"/>
          </a:xfrm>
        </p:spPr>
        <p:txBody>
          <a:bodyPr/>
          <a:lstStyle/>
          <a:p>
            <a:pPr lvl="0" defTabSz="685800">
              <a:spcBef>
                <a:spcPts val="0"/>
              </a:spcBef>
              <a:defRPr/>
            </a:pPr>
            <a:r>
              <a:rPr lang="fr-FR" noProof="0">
                <a:solidFill>
                  <a:srgbClr val="FFFFFF"/>
                </a:solidFill>
              </a:rPr>
              <a:t>Solutions SSE / SASE </a:t>
            </a:r>
            <a:endParaRPr lang="fr-FR" noProof="0"/>
          </a:p>
        </p:txBody>
      </p:sp>
      <p:sp>
        <p:nvSpPr>
          <p:cNvPr id="969525637" name="Espace réservé du texte 5"/>
          <p:cNvSpPr>
            <a:spLocks noGrp="1"/>
          </p:cNvSpPr>
          <p:nvPr>
            <p:ph type="body" sz="quarter" idx="10"/>
          </p:nvPr>
        </p:nvSpPr>
        <p:spPr bwMode="auto"/>
        <p:txBody>
          <a:bodyPr/>
          <a:lstStyle/>
          <a:p>
            <a:pPr lvl="0" defTabSz="685800">
              <a:defRPr/>
            </a:pPr>
            <a:r>
              <a:rPr lang="fr-FR" noProof="0"/>
              <a:t>Leader européen des réseaux et de la cybersécurité</a:t>
            </a:r>
            <a:endParaRPr lang="fr-FR" cap="none" noProof="0">
              <a:solidFill>
                <a:srgbClr val="33A0DA"/>
              </a:solidFill>
            </a:endParaRPr>
          </a:p>
        </p:txBody>
      </p:sp>
      <p:sp>
        <p:nvSpPr>
          <p:cNvPr id="1903804709" name="Espace réservé du contenu 6"/>
          <p:cNvSpPr>
            <a:spLocks noGrp="1"/>
          </p:cNvSpPr>
          <p:nvPr>
            <p:ph sz="quarter" idx="13"/>
          </p:nvPr>
        </p:nvSpPr>
        <p:spPr bwMode="auto"/>
        <p:txBody>
          <a:bodyPr/>
          <a:lstStyle/>
          <a:p>
            <a:pPr>
              <a:defRPr/>
            </a:pPr>
            <a:r>
              <a:rPr lang="fr-FR" noProof="0"/>
              <a:t>2025</a:t>
            </a:r>
          </a:p>
        </p:txBody>
      </p:sp>
      <p:pic>
        <p:nvPicPr>
          <p:cNvPr id="1899087187" name="Image 2"/>
          <p:cNvPicPr>
            <a:picLocks noChangeAspect="1"/>
          </p:cNvPicPr>
          <p:nvPr/>
        </p:nvPicPr>
        <p:blipFill>
          <a:blip r:embed="rId3" cstate="screen">
            <a:extLst>
              <a:ext uri="{28A0092B-C50C-407E-A947-70E740481C1C}">
                <a14:useLocalDpi xmlns:a14="http://schemas.microsoft.com/office/drawing/2010/main"/>
              </a:ext>
            </a:extLst>
          </a:blip>
          <a:stretch/>
        </p:blipFill>
        <p:spPr bwMode="auto">
          <a:xfrm>
            <a:off x="706801" y="2139702"/>
            <a:ext cx="1678887" cy="7057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D2CBEB-037F-BE56-FADE-1ACE285A1726}"/>
              </a:ext>
            </a:extLst>
          </p:cNvPr>
          <p:cNvSpPr>
            <a:spLocks noGrp="1"/>
          </p:cNvSpPr>
          <p:nvPr>
            <p:ph type="title"/>
          </p:nvPr>
        </p:nvSpPr>
        <p:spPr/>
        <p:txBody>
          <a:bodyPr/>
          <a:lstStyle/>
          <a:p>
            <a:r>
              <a:rPr lang="fr-FR" noProof="0"/>
              <a:t>Ekinops SSE</a:t>
            </a:r>
          </a:p>
        </p:txBody>
      </p:sp>
      <p:sp>
        <p:nvSpPr>
          <p:cNvPr id="3" name="Espace réservé du numéro de diapositive 2">
            <a:extLst>
              <a:ext uri="{FF2B5EF4-FFF2-40B4-BE49-F238E27FC236}">
                <a16:creationId xmlns:a16="http://schemas.microsoft.com/office/drawing/2014/main" id="{D42F4B51-3A45-4336-922D-5DDB9793B479}"/>
              </a:ext>
            </a:extLst>
          </p:cNvPr>
          <p:cNvSpPr>
            <a:spLocks noGrp="1"/>
          </p:cNvSpPr>
          <p:nvPr>
            <p:ph type="sldNum" sz="quarter" idx="31"/>
          </p:nvPr>
        </p:nvSpPr>
        <p:spPr/>
        <p:txBody>
          <a:bodyPr/>
          <a:lstStyle/>
          <a:p>
            <a:pPr>
              <a:defRPr/>
            </a:pPr>
            <a:fld id="{241446F6-360A-484E-96BC-4852634EB77E}" type="slidenum">
              <a:rPr lang="fr-FR" noProof="0" smtClean="0"/>
              <a:t>10</a:t>
            </a:fld>
            <a:endParaRPr lang="fr-FR" noProof="0"/>
          </a:p>
        </p:txBody>
      </p:sp>
      <p:sp>
        <p:nvSpPr>
          <p:cNvPr id="5" name="Rectangle: Rounded Corners 16">
            <a:extLst>
              <a:ext uri="{FF2B5EF4-FFF2-40B4-BE49-F238E27FC236}">
                <a16:creationId xmlns:a16="http://schemas.microsoft.com/office/drawing/2014/main" id="{80C167F9-73A7-2D44-6076-C5F84557B7CE}"/>
              </a:ext>
            </a:extLst>
          </p:cNvPr>
          <p:cNvSpPr>
            <a:spLocks/>
          </p:cNvSpPr>
          <p:nvPr/>
        </p:nvSpPr>
        <p:spPr>
          <a:xfrm>
            <a:off x="634441" y="1479904"/>
            <a:ext cx="3834819" cy="800206"/>
          </a:xfrm>
          <a:prstGeom prst="roundRect">
            <a:avLst>
              <a:gd name="adj" fmla="val 4594"/>
            </a:avLst>
          </a:prstGeom>
          <a:solidFill>
            <a:schemeClr val="bg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5A00"/>
              </a:solidFill>
              <a:effectLst/>
              <a:uLnTx/>
              <a:uFillTx/>
              <a:latin typeface="Century Gothic" panose="020B0502020202020204" pitchFamily="34" charset="0"/>
              <a:ea typeface="+mn-ea"/>
              <a:cs typeface="+mn-cs"/>
            </a:endParaRPr>
          </a:p>
        </p:txBody>
      </p:sp>
      <p:cxnSp>
        <p:nvCxnSpPr>
          <p:cNvPr id="6" name="Straight Connector 251">
            <a:extLst>
              <a:ext uri="{FF2B5EF4-FFF2-40B4-BE49-F238E27FC236}">
                <a16:creationId xmlns:a16="http://schemas.microsoft.com/office/drawing/2014/main" id="{BB2F4C30-A037-389F-2D6F-CEEAEB018711}"/>
              </a:ext>
            </a:extLst>
          </p:cNvPr>
          <p:cNvCxnSpPr>
            <a:cxnSpLocks/>
          </p:cNvCxnSpPr>
          <p:nvPr/>
        </p:nvCxnSpPr>
        <p:spPr>
          <a:xfrm>
            <a:off x="1945467" y="2420490"/>
            <a:ext cx="0" cy="511200"/>
          </a:xfrm>
          <a:prstGeom prst="line">
            <a:avLst/>
          </a:prstGeom>
          <a:ln>
            <a:solidFill>
              <a:schemeClr val="bg2"/>
            </a:solidFill>
            <a:headEnd type="arrow" w="sm" len="sm"/>
          </a:ln>
        </p:spPr>
        <p:style>
          <a:lnRef idx="1">
            <a:schemeClr val="accent1"/>
          </a:lnRef>
          <a:fillRef idx="0">
            <a:schemeClr val="accent1"/>
          </a:fillRef>
          <a:effectRef idx="0">
            <a:schemeClr val="accent1"/>
          </a:effectRef>
          <a:fontRef idx="minor">
            <a:schemeClr val="tx1"/>
          </a:fontRef>
        </p:style>
      </p:cxnSp>
      <p:cxnSp>
        <p:nvCxnSpPr>
          <p:cNvPr id="7" name="Straight Connector 253">
            <a:extLst>
              <a:ext uri="{FF2B5EF4-FFF2-40B4-BE49-F238E27FC236}">
                <a16:creationId xmlns:a16="http://schemas.microsoft.com/office/drawing/2014/main" id="{739107CB-1F51-AF8A-55BE-548CEAB7F2AF}"/>
              </a:ext>
            </a:extLst>
          </p:cNvPr>
          <p:cNvCxnSpPr>
            <a:cxnSpLocks/>
          </p:cNvCxnSpPr>
          <p:nvPr/>
        </p:nvCxnSpPr>
        <p:spPr>
          <a:xfrm>
            <a:off x="3075890" y="2420491"/>
            <a:ext cx="5173" cy="396000"/>
          </a:xfrm>
          <a:prstGeom prst="line">
            <a:avLst/>
          </a:prstGeom>
          <a:ln>
            <a:solidFill>
              <a:schemeClr val="bg2"/>
            </a:solidFill>
            <a:headEnd type="arrow" w="sm" len="sm"/>
          </a:ln>
        </p:spPr>
        <p:style>
          <a:lnRef idx="1">
            <a:schemeClr val="accent1"/>
          </a:lnRef>
          <a:fillRef idx="0">
            <a:schemeClr val="accent1"/>
          </a:fillRef>
          <a:effectRef idx="0">
            <a:schemeClr val="accent1"/>
          </a:effectRef>
          <a:fontRef idx="minor">
            <a:schemeClr val="tx1"/>
          </a:fontRef>
        </p:style>
      </p:cxnSp>
      <p:sp>
        <p:nvSpPr>
          <p:cNvPr id="8" name="Graphic 221">
            <a:extLst>
              <a:ext uri="{FF2B5EF4-FFF2-40B4-BE49-F238E27FC236}">
                <a16:creationId xmlns:a16="http://schemas.microsoft.com/office/drawing/2014/main" id="{C0E2934A-2032-8EBC-1F40-214D7B2FDFD4}"/>
              </a:ext>
            </a:extLst>
          </p:cNvPr>
          <p:cNvSpPr/>
          <p:nvPr/>
        </p:nvSpPr>
        <p:spPr>
          <a:xfrm>
            <a:off x="1663706" y="2496640"/>
            <a:ext cx="1730384" cy="1016182"/>
          </a:xfrm>
          <a:custGeom>
            <a:avLst/>
            <a:gdLst>
              <a:gd name="connsiteX0" fmla="*/ 256072 w 1579614"/>
              <a:gd name="connsiteY0" fmla="*/ 927240 h 927642"/>
              <a:gd name="connsiteX1" fmla="*/ 1300042 w 1579614"/>
              <a:gd name="connsiteY1" fmla="*/ 923929 h 927642"/>
              <a:gd name="connsiteX2" fmla="*/ 1571391 w 1579614"/>
              <a:gd name="connsiteY2" fmla="*/ 532748 h 927642"/>
              <a:gd name="connsiteX3" fmla="*/ 1327943 w 1579614"/>
              <a:gd name="connsiteY3" fmla="*/ 289583 h 927642"/>
              <a:gd name="connsiteX4" fmla="*/ 1218515 w 1579614"/>
              <a:gd name="connsiteY4" fmla="*/ 282679 h 927642"/>
              <a:gd name="connsiteX5" fmla="*/ 1188249 w 1579614"/>
              <a:gd name="connsiteY5" fmla="*/ 233498 h 927642"/>
              <a:gd name="connsiteX6" fmla="*/ 1017154 w 1579614"/>
              <a:gd name="connsiteY6" fmla="*/ 174953 h 927642"/>
              <a:gd name="connsiteX7" fmla="*/ 495926 w 1579614"/>
              <a:gd name="connsiteY7" fmla="*/ 46041 h 927642"/>
              <a:gd name="connsiteX8" fmla="*/ 280379 w 1579614"/>
              <a:gd name="connsiteY8" fmla="*/ 402228 h 927642"/>
              <a:gd name="connsiteX9" fmla="*/ 7989 w 1579614"/>
              <a:gd name="connsiteY9" fmla="*/ 600845 h 927642"/>
              <a:gd name="connsiteX10" fmla="*/ 256166 w 1579614"/>
              <a:gd name="connsiteY10" fmla="*/ 927240 h 92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9614" h="927642">
                <a:moveTo>
                  <a:pt x="256072" y="927240"/>
                </a:moveTo>
                <a:cubicBezTo>
                  <a:pt x="603936" y="924875"/>
                  <a:pt x="952462" y="931401"/>
                  <a:pt x="1300042" y="923929"/>
                </a:cubicBezTo>
                <a:cubicBezTo>
                  <a:pt x="1487121" y="898109"/>
                  <a:pt x="1613858" y="718408"/>
                  <a:pt x="1571391" y="532748"/>
                </a:cubicBezTo>
                <a:cubicBezTo>
                  <a:pt x="1543869" y="412821"/>
                  <a:pt x="1449100" y="315498"/>
                  <a:pt x="1327943" y="289583"/>
                </a:cubicBezTo>
                <a:cubicBezTo>
                  <a:pt x="1290584" y="281639"/>
                  <a:pt x="1256536" y="282679"/>
                  <a:pt x="1218515" y="282679"/>
                </a:cubicBezTo>
                <a:cubicBezTo>
                  <a:pt x="1208773" y="265938"/>
                  <a:pt x="1200734" y="248630"/>
                  <a:pt x="1188249" y="233498"/>
                </a:cubicBezTo>
                <a:cubicBezTo>
                  <a:pt x="1145688" y="181952"/>
                  <a:pt x="1082414" y="163130"/>
                  <a:pt x="1017154" y="174953"/>
                </a:cubicBezTo>
                <a:cubicBezTo>
                  <a:pt x="899876" y="8114"/>
                  <a:pt x="679127" y="-49296"/>
                  <a:pt x="495926" y="46041"/>
                </a:cubicBezTo>
                <a:cubicBezTo>
                  <a:pt x="364744" y="114327"/>
                  <a:pt x="281986" y="254494"/>
                  <a:pt x="280379" y="402228"/>
                </a:cubicBezTo>
                <a:cubicBezTo>
                  <a:pt x="153169" y="395418"/>
                  <a:pt x="38255" y="476567"/>
                  <a:pt x="7989" y="600845"/>
                </a:cubicBezTo>
                <a:cubicBezTo>
                  <a:pt x="-32680" y="767873"/>
                  <a:pt x="86774" y="919484"/>
                  <a:pt x="256166" y="927240"/>
                </a:cubicBezTo>
                <a:close/>
              </a:path>
            </a:pathLst>
          </a:custGeom>
          <a:solidFill>
            <a:srgbClr val="FFDECC">
              <a:alpha val="50000"/>
            </a:srgbClr>
          </a:solidFill>
          <a:ln w="6350"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fr-FR" noProof="0">
              <a:solidFill>
                <a:srgbClr val="FF5A00"/>
              </a:solidFill>
              <a:latin typeface="Century Gothic" panose="020B0502020202020204" pitchFamily="34" charset="0"/>
            </a:endParaRPr>
          </a:p>
        </p:txBody>
      </p:sp>
      <p:sp>
        <p:nvSpPr>
          <p:cNvPr id="9" name="TextBox 34">
            <a:extLst>
              <a:ext uri="{FF2B5EF4-FFF2-40B4-BE49-F238E27FC236}">
                <a16:creationId xmlns:a16="http://schemas.microsoft.com/office/drawing/2014/main" id="{20A26E32-8099-DDA8-4A57-7B9EB821ED7E}"/>
              </a:ext>
            </a:extLst>
          </p:cNvPr>
          <p:cNvSpPr txBox="1">
            <a:spLocks/>
          </p:cNvSpPr>
          <p:nvPr/>
        </p:nvSpPr>
        <p:spPr>
          <a:xfrm>
            <a:off x="2058045" y="2851515"/>
            <a:ext cx="941706" cy="276999"/>
          </a:xfrm>
          <a:prstGeom prst="rect">
            <a:avLst/>
          </a:prstGeom>
          <a:noFill/>
        </p:spPr>
        <p:txBody>
          <a:bodyPr wrap="square" lIns="0" tIns="0" rIns="0" bIns="0" anchor="ctr">
            <a:noAutofit/>
          </a:bodyPr>
          <a:lstStyle/>
          <a:p>
            <a:pPr marL="0" marR="0" lvl="1" indent="0" algn="ctr" defTabSz="457200" rtl="0" eaLnBrk="1" fontAlgn="auto" latinLnBrk="0" hangingPunct="1">
              <a:lnSpc>
                <a:spcPct val="100000"/>
              </a:lnSpc>
              <a:spcBef>
                <a:spcPts val="0"/>
              </a:spcBef>
              <a:spcAft>
                <a:spcPts val="0"/>
              </a:spcAft>
              <a:buClr>
                <a:srgbClr val="33A0DA"/>
              </a:buClr>
              <a:buSzTx/>
              <a:buFontTx/>
              <a:buNone/>
              <a:tabLst/>
              <a:defRPr/>
            </a:pPr>
            <a:r>
              <a:rPr kumimoji="0" lang="fr-FR" sz="1800" b="1" i="0" u="none" strike="noStrike" kern="1200" cap="none" spc="0" normalizeH="0" baseline="0" noProof="0" dirty="0">
                <a:ln>
                  <a:noFill/>
                </a:ln>
                <a:solidFill>
                  <a:schemeClr val="tx2">
                    <a:lumMod val="50000"/>
                  </a:schemeClr>
                </a:solidFill>
                <a:effectLst/>
                <a:uLnTx/>
                <a:uFillTx/>
                <a:latin typeface="Century Gothic"/>
                <a:ea typeface="+mn-ea"/>
                <a:cs typeface="+mn-cs"/>
              </a:rPr>
              <a:t>SSE</a:t>
            </a:r>
          </a:p>
        </p:txBody>
      </p:sp>
      <p:sp>
        <p:nvSpPr>
          <p:cNvPr id="10" name="TextBox 35">
            <a:extLst>
              <a:ext uri="{FF2B5EF4-FFF2-40B4-BE49-F238E27FC236}">
                <a16:creationId xmlns:a16="http://schemas.microsoft.com/office/drawing/2014/main" id="{55F67CB4-41A6-2D88-2371-008736FF6500}"/>
              </a:ext>
            </a:extLst>
          </p:cNvPr>
          <p:cNvSpPr txBox="1">
            <a:spLocks/>
          </p:cNvSpPr>
          <p:nvPr/>
        </p:nvSpPr>
        <p:spPr>
          <a:xfrm>
            <a:off x="1752621" y="3163393"/>
            <a:ext cx="1552554" cy="138499"/>
          </a:xfrm>
          <a:prstGeom prst="rect">
            <a:avLst/>
          </a:prstGeom>
          <a:noFill/>
        </p:spPr>
        <p:txBody>
          <a:bodyPr wrap="square" lIns="0" tIns="0" rIns="0" bIns="0" anchor="ctr">
            <a:noAutofit/>
          </a:bodyPr>
          <a:lstStyle/>
          <a:p>
            <a:pPr marL="0" marR="0" lvl="1" indent="0" algn="ctr" defTabSz="457200" rtl="0" eaLnBrk="1" fontAlgn="auto" latinLnBrk="0" hangingPunct="1">
              <a:lnSpc>
                <a:spcPct val="100000"/>
              </a:lnSpc>
              <a:spcBef>
                <a:spcPts val="0"/>
              </a:spcBef>
              <a:spcAft>
                <a:spcPts val="0"/>
              </a:spcAft>
              <a:buClr>
                <a:srgbClr val="33A0DA"/>
              </a:buClr>
              <a:buSzTx/>
              <a:buFontTx/>
              <a:buNone/>
              <a:tabLst/>
              <a:defRPr/>
            </a:pPr>
            <a:r>
              <a:rPr kumimoji="0" lang="fr-FR" sz="900" b="1" i="0" u="none" strike="noStrike" kern="1200" cap="none" spc="0" normalizeH="0" baseline="0" noProof="0">
                <a:ln>
                  <a:noFill/>
                </a:ln>
                <a:solidFill>
                  <a:schemeClr val="tx2">
                    <a:lumMod val="50000"/>
                  </a:schemeClr>
                </a:solidFill>
                <a:effectLst/>
                <a:uLnTx/>
                <a:uFillTx/>
                <a:latin typeface="Century Gothic"/>
                <a:ea typeface="+mn-ea"/>
                <a:cs typeface="+mn-cs"/>
              </a:rPr>
              <a:t>SWG + CASB + ZTIA + DLP</a:t>
            </a:r>
          </a:p>
        </p:txBody>
      </p:sp>
      <p:sp>
        <p:nvSpPr>
          <p:cNvPr id="11" name="TextBox 91">
            <a:extLst>
              <a:ext uri="{FF2B5EF4-FFF2-40B4-BE49-F238E27FC236}">
                <a16:creationId xmlns:a16="http://schemas.microsoft.com/office/drawing/2014/main" id="{F4FE3F81-7DF3-8BB0-C13F-704AB52FD73B}"/>
              </a:ext>
            </a:extLst>
          </p:cNvPr>
          <p:cNvSpPr txBox="1">
            <a:spLocks/>
          </p:cNvSpPr>
          <p:nvPr/>
        </p:nvSpPr>
        <p:spPr>
          <a:xfrm>
            <a:off x="3714974" y="1746616"/>
            <a:ext cx="754300" cy="153888"/>
          </a:xfrm>
          <a:prstGeom prst="rect">
            <a:avLst/>
          </a:prstGeom>
          <a:noFill/>
        </p:spPr>
        <p:txBody>
          <a:bodyPr wrap="square" lIns="0" tIns="0" rIns="0" bIns="0" anchor="ctr">
            <a:noAutofit/>
          </a:bodyPr>
          <a:lstStyle/>
          <a:p>
            <a:pPr marL="0" marR="0" lvl="1" indent="0" algn="ctr" defTabSz="457200" rtl="0" eaLnBrk="1" fontAlgn="auto" latinLnBrk="0" hangingPunct="1">
              <a:lnSpc>
                <a:spcPct val="100000"/>
              </a:lnSpc>
              <a:spcBef>
                <a:spcPts val="0"/>
              </a:spcBef>
              <a:spcAft>
                <a:spcPts val="0"/>
              </a:spcAft>
              <a:buClr>
                <a:srgbClr val="33A0DA"/>
              </a:buClr>
              <a:buSzTx/>
              <a:buFontTx/>
              <a:buNone/>
              <a:tabLst/>
              <a:defRPr/>
            </a:pPr>
            <a:r>
              <a:rPr kumimoji="0" lang="fr-FR" sz="1050" b="0" i="0" u="none" strike="noStrike" kern="1200" cap="none" spc="0" normalizeH="0" baseline="0" noProof="0">
                <a:ln>
                  <a:noFill/>
                </a:ln>
                <a:solidFill>
                  <a:srgbClr val="335E79">
                    <a:lumMod val="50000"/>
                  </a:srgbClr>
                </a:solidFill>
                <a:effectLst/>
                <a:uLnTx/>
                <a:uFillTx/>
                <a:latin typeface="Century Gothic"/>
                <a:ea typeface="+mn-ea"/>
                <a:cs typeface="+mn-cs"/>
              </a:rPr>
              <a:t>E-mail</a:t>
            </a:r>
          </a:p>
        </p:txBody>
      </p:sp>
      <p:cxnSp>
        <p:nvCxnSpPr>
          <p:cNvPr id="12" name="Straight Connector 248">
            <a:extLst>
              <a:ext uri="{FF2B5EF4-FFF2-40B4-BE49-F238E27FC236}">
                <a16:creationId xmlns:a16="http://schemas.microsoft.com/office/drawing/2014/main" id="{7D314E90-C7EA-B272-6BF3-C077B317E3E0}"/>
              </a:ext>
            </a:extLst>
          </p:cNvPr>
          <p:cNvCxnSpPr>
            <a:cxnSpLocks/>
          </p:cNvCxnSpPr>
          <p:nvPr/>
        </p:nvCxnSpPr>
        <p:spPr>
          <a:xfrm>
            <a:off x="899150" y="2995613"/>
            <a:ext cx="883974" cy="0"/>
          </a:xfrm>
          <a:prstGeom prst="line">
            <a:avLst/>
          </a:prstGeom>
          <a:ln>
            <a:solidFill>
              <a:schemeClr val="bg2"/>
            </a:solidFill>
            <a:headEnd type="none"/>
          </a:ln>
        </p:spPr>
        <p:style>
          <a:lnRef idx="1">
            <a:schemeClr val="accent1"/>
          </a:lnRef>
          <a:fillRef idx="0">
            <a:schemeClr val="accent1"/>
          </a:fillRef>
          <a:effectRef idx="0">
            <a:schemeClr val="accent1"/>
          </a:effectRef>
          <a:fontRef idx="minor">
            <a:schemeClr val="tx1"/>
          </a:fontRef>
        </p:style>
      </p:cxnSp>
      <p:grpSp>
        <p:nvGrpSpPr>
          <p:cNvPr id="13" name="Group 315">
            <a:extLst>
              <a:ext uri="{FF2B5EF4-FFF2-40B4-BE49-F238E27FC236}">
                <a16:creationId xmlns:a16="http://schemas.microsoft.com/office/drawing/2014/main" id="{04713F09-A016-1FAB-A9B9-21C090F19E98}"/>
              </a:ext>
            </a:extLst>
          </p:cNvPr>
          <p:cNvGrpSpPr>
            <a:grpSpLocks/>
          </p:cNvGrpSpPr>
          <p:nvPr/>
        </p:nvGrpSpPr>
        <p:grpSpPr>
          <a:xfrm>
            <a:off x="3912124" y="2060491"/>
            <a:ext cx="360000" cy="360000"/>
            <a:chOff x="2898476" y="2060491"/>
            <a:chExt cx="360000" cy="360000"/>
          </a:xfrm>
        </p:grpSpPr>
        <p:sp>
          <p:nvSpPr>
            <p:cNvPr id="14" name="Oval 226">
              <a:extLst>
                <a:ext uri="{FF2B5EF4-FFF2-40B4-BE49-F238E27FC236}">
                  <a16:creationId xmlns:a16="http://schemas.microsoft.com/office/drawing/2014/main" id="{C7AB9257-7427-3C05-0C3F-64361980F829}"/>
                </a:ext>
              </a:extLst>
            </p:cNvPr>
            <p:cNvSpPr/>
            <p:nvPr/>
          </p:nvSpPr>
          <p:spPr>
            <a:xfrm>
              <a:off x="2898476" y="2060491"/>
              <a:ext cx="360000" cy="3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15" name="Graphic 296">
              <a:extLst>
                <a:ext uri="{FF2B5EF4-FFF2-40B4-BE49-F238E27FC236}">
                  <a16:creationId xmlns:a16="http://schemas.microsoft.com/office/drawing/2014/main" id="{7AE51B34-800B-36D0-AD60-3819B8E59A33}"/>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2970476" y="2132491"/>
              <a:ext cx="216000" cy="216000"/>
            </a:xfrm>
            <a:prstGeom prst="rect">
              <a:avLst/>
            </a:prstGeom>
          </p:spPr>
        </p:pic>
      </p:grpSp>
      <p:grpSp>
        <p:nvGrpSpPr>
          <p:cNvPr id="16" name="Group 313">
            <a:extLst>
              <a:ext uri="{FF2B5EF4-FFF2-40B4-BE49-F238E27FC236}">
                <a16:creationId xmlns:a16="http://schemas.microsoft.com/office/drawing/2014/main" id="{2B1415B6-AA7F-CEB4-9923-55F0ECDE2558}"/>
              </a:ext>
            </a:extLst>
          </p:cNvPr>
          <p:cNvGrpSpPr>
            <a:grpSpLocks/>
          </p:cNvGrpSpPr>
          <p:nvPr/>
        </p:nvGrpSpPr>
        <p:grpSpPr>
          <a:xfrm>
            <a:off x="1766059" y="2055026"/>
            <a:ext cx="360000" cy="360000"/>
            <a:chOff x="719150" y="2060491"/>
            <a:chExt cx="360000" cy="360000"/>
          </a:xfrm>
        </p:grpSpPr>
        <p:sp>
          <p:nvSpPr>
            <p:cNvPr id="17" name="Oval 232">
              <a:extLst>
                <a:ext uri="{FF2B5EF4-FFF2-40B4-BE49-F238E27FC236}">
                  <a16:creationId xmlns:a16="http://schemas.microsoft.com/office/drawing/2014/main" id="{999BC877-F50A-97D6-E019-89E099F62967}"/>
                </a:ext>
              </a:extLst>
            </p:cNvPr>
            <p:cNvSpPr/>
            <p:nvPr/>
          </p:nvSpPr>
          <p:spPr>
            <a:xfrm>
              <a:off x="719150" y="2060491"/>
              <a:ext cx="360000" cy="3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18" name="Graphic 292">
              <a:extLst>
                <a:ext uri="{FF2B5EF4-FFF2-40B4-BE49-F238E27FC236}">
                  <a16:creationId xmlns:a16="http://schemas.microsoft.com/office/drawing/2014/main" id="{FF422D0A-DB9A-1BEC-4FC2-3708FBF29F3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791150" y="2132491"/>
              <a:ext cx="216000" cy="216000"/>
            </a:xfrm>
            <a:prstGeom prst="rect">
              <a:avLst/>
            </a:prstGeom>
          </p:spPr>
        </p:pic>
      </p:grpSp>
      <p:sp>
        <p:nvSpPr>
          <p:cNvPr id="19" name="TextBox 100">
            <a:extLst>
              <a:ext uri="{FF2B5EF4-FFF2-40B4-BE49-F238E27FC236}">
                <a16:creationId xmlns:a16="http://schemas.microsoft.com/office/drawing/2014/main" id="{365A4957-FADB-9201-B8A9-751275124F43}"/>
              </a:ext>
            </a:extLst>
          </p:cNvPr>
          <p:cNvSpPr txBox="1">
            <a:spLocks/>
          </p:cNvSpPr>
          <p:nvPr/>
        </p:nvSpPr>
        <p:spPr>
          <a:xfrm>
            <a:off x="1535648" y="1738921"/>
            <a:ext cx="820822" cy="161583"/>
          </a:xfrm>
          <a:prstGeom prst="rect">
            <a:avLst/>
          </a:prstGeom>
          <a:noFill/>
        </p:spPr>
        <p:txBody>
          <a:bodyPr wrap="square" lIns="0" tIns="0" rIns="0" bIns="0" anchor="b">
            <a:spAutoFit/>
          </a:bodyPr>
          <a:lstStyle/>
          <a:p>
            <a:pPr marL="0" marR="0" lvl="1" indent="0" algn="ctr" defTabSz="457200" rtl="0" eaLnBrk="1" fontAlgn="auto" latinLnBrk="0" hangingPunct="1">
              <a:lnSpc>
                <a:spcPct val="100000"/>
              </a:lnSpc>
              <a:spcBef>
                <a:spcPts val="0"/>
              </a:spcBef>
              <a:spcAft>
                <a:spcPts val="0"/>
              </a:spcAft>
              <a:buClr>
                <a:srgbClr val="33A0DA"/>
              </a:buClr>
              <a:buSzTx/>
              <a:buFontTx/>
              <a:buNone/>
              <a:tabLst/>
              <a:defRPr/>
            </a:pPr>
            <a:r>
              <a:rPr kumimoji="0" lang="fr-FR" sz="1050" b="0" i="0" u="none" strike="noStrike" kern="1200" cap="none" spc="0" normalizeH="0" baseline="0" noProof="0">
                <a:ln>
                  <a:noFill/>
                </a:ln>
                <a:solidFill>
                  <a:srgbClr val="335E79">
                    <a:lumMod val="50000"/>
                  </a:srgbClr>
                </a:solidFill>
                <a:effectLst/>
                <a:uLnTx/>
                <a:uFillTx/>
                <a:latin typeface="Century Gothic"/>
                <a:ea typeface="+mn-ea"/>
                <a:cs typeface="+mn-cs"/>
              </a:rPr>
              <a:t>Internet</a:t>
            </a:r>
          </a:p>
        </p:txBody>
      </p:sp>
      <p:sp>
        <p:nvSpPr>
          <p:cNvPr id="20" name="TextBox 101">
            <a:extLst>
              <a:ext uri="{FF2B5EF4-FFF2-40B4-BE49-F238E27FC236}">
                <a16:creationId xmlns:a16="http://schemas.microsoft.com/office/drawing/2014/main" id="{B724F93B-EEEB-615B-533E-91703A2F6AE8}"/>
              </a:ext>
            </a:extLst>
          </p:cNvPr>
          <p:cNvSpPr txBox="1">
            <a:spLocks/>
          </p:cNvSpPr>
          <p:nvPr/>
        </p:nvSpPr>
        <p:spPr>
          <a:xfrm>
            <a:off x="2520610" y="1592727"/>
            <a:ext cx="1115732" cy="307777"/>
          </a:xfrm>
          <a:prstGeom prst="rect">
            <a:avLst/>
          </a:prstGeom>
          <a:noFill/>
        </p:spPr>
        <p:txBody>
          <a:bodyPr wrap="square" lIns="0" tIns="0" rIns="0" bIns="0" anchor="b">
            <a:noAutofit/>
          </a:bodyPr>
          <a:lstStyle/>
          <a:p>
            <a:pPr marL="0" marR="0" lvl="1" indent="0" algn="ctr" defTabSz="457200" rtl="0" eaLnBrk="1" fontAlgn="auto" latinLnBrk="0" hangingPunct="1">
              <a:lnSpc>
                <a:spcPct val="100000"/>
              </a:lnSpc>
              <a:spcBef>
                <a:spcPts val="0"/>
              </a:spcBef>
              <a:spcAft>
                <a:spcPts val="0"/>
              </a:spcAft>
              <a:buClr>
                <a:srgbClr val="33A0DA"/>
              </a:buClr>
              <a:buSzTx/>
              <a:buFontTx/>
              <a:buNone/>
              <a:tabLst/>
              <a:defRPr/>
            </a:pPr>
            <a:r>
              <a:rPr kumimoji="0" lang="fr-FR" sz="1050" b="0" i="0" u="none" strike="noStrike" kern="1200" cap="none" spc="0" normalizeH="0" baseline="0" noProof="0">
                <a:ln>
                  <a:noFill/>
                </a:ln>
                <a:solidFill>
                  <a:srgbClr val="335E79">
                    <a:lumMod val="50000"/>
                  </a:srgbClr>
                </a:solidFill>
                <a:effectLst/>
                <a:uLnTx/>
                <a:uFillTx/>
                <a:latin typeface="Century Gothic"/>
                <a:ea typeface="+mn-ea"/>
                <a:cs typeface="+mn-cs"/>
              </a:rPr>
              <a:t>SaaS</a:t>
            </a:r>
          </a:p>
        </p:txBody>
      </p:sp>
      <p:grpSp>
        <p:nvGrpSpPr>
          <p:cNvPr id="21" name="Group 314">
            <a:extLst>
              <a:ext uri="{FF2B5EF4-FFF2-40B4-BE49-F238E27FC236}">
                <a16:creationId xmlns:a16="http://schemas.microsoft.com/office/drawing/2014/main" id="{C430E1B4-664F-030A-3D59-5EA07D98C33A}"/>
              </a:ext>
            </a:extLst>
          </p:cNvPr>
          <p:cNvGrpSpPr>
            <a:grpSpLocks/>
          </p:cNvGrpSpPr>
          <p:nvPr/>
        </p:nvGrpSpPr>
        <p:grpSpPr>
          <a:xfrm>
            <a:off x="2898476" y="2060491"/>
            <a:ext cx="360000" cy="360000"/>
            <a:chOff x="1766058" y="2055026"/>
            <a:chExt cx="360000" cy="360000"/>
          </a:xfrm>
        </p:grpSpPr>
        <p:sp>
          <p:nvSpPr>
            <p:cNvPr id="22" name="Oval 87">
              <a:extLst>
                <a:ext uri="{FF2B5EF4-FFF2-40B4-BE49-F238E27FC236}">
                  <a16:creationId xmlns:a16="http://schemas.microsoft.com/office/drawing/2014/main" id="{808DE045-457A-1ED3-C0BB-37712108D441}"/>
                </a:ext>
              </a:extLst>
            </p:cNvPr>
            <p:cNvSpPr/>
            <p:nvPr/>
          </p:nvSpPr>
          <p:spPr>
            <a:xfrm>
              <a:off x="1766058" y="2055026"/>
              <a:ext cx="360000" cy="3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23" name="Graphic 294">
              <a:extLst>
                <a:ext uri="{FF2B5EF4-FFF2-40B4-BE49-F238E27FC236}">
                  <a16:creationId xmlns:a16="http://schemas.microsoft.com/office/drawing/2014/main" id="{B7B289EC-2B1A-B619-F975-FD2C437B4611}"/>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838058" y="2127026"/>
              <a:ext cx="216000" cy="216000"/>
            </a:xfrm>
            <a:prstGeom prst="rect">
              <a:avLst/>
            </a:prstGeom>
          </p:spPr>
        </p:pic>
      </p:grpSp>
      <p:sp>
        <p:nvSpPr>
          <p:cNvPr id="24" name="TextBox 98">
            <a:extLst>
              <a:ext uri="{FF2B5EF4-FFF2-40B4-BE49-F238E27FC236}">
                <a16:creationId xmlns:a16="http://schemas.microsoft.com/office/drawing/2014/main" id="{470C2A18-E656-5655-0868-3E4625B0CD91}"/>
              </a:ext>
            </a:extLst>
          </p:cNvPr>
          <p:cNvSpPr txBox="1">
            <a:spLocks/>
          </p:cNvSpPr>
          <p:nvPr/>
        </p:nvSpPr>
        <p:spPr>
          <a:xfrm>
            <a:off x="522000" y="1746616"/>
            <a:ext cx="754300" cy="153888"/>
          </a:xfrm>
          <a:prstGeom prst="rect">
            <a:avLst/>
          </a:prstGeom>
          <a:noFill/>
        </p:spPr>
        <p:txBody>
          <a:bodyPr wrap="square" lIns="0" tIns="0" rIns="0" bIns="0" anchor="t">
            <a:noAutofit/>
          </a:bodyPr>
          <a:lstStyle/>
          <a:p>
            <a:pPr marL="0" marR="0" lvl="1" indent="0" algn="ctr" defTabSz="457200" rtl="0" eaLnBrk="1" fontAlgn="auto" latinLnBrk="0" hangingPunct="1">
              <a:lnSpc>
                <a:spcPct val="100000"/>
              </a:lnSpc>
              <a:spcBef>
                <a:spcPts val="0"/>
              </a:spcBef>
              <a:spcAft>
                <a:spcPts val="0"/>
              </a:spcAft>
              <a:buClr>
                <a:srgbClr val="33A0DA"/>
              </a:buClr>
              <a:buSzTx/>
              <a:buFontTx/>
              <a:buNone/>
              <a:tabLst/>
              <a:defRPr/>
            </a:pPr>
            <a:r>
              <a:rPr kumimoji="0" lang="fr-FR" sz="1100" b="0" i="0" u="none" strike="noStrike" kern="1200" cap="none" spc="0" normalizeH="0" baseline="0" noProof="0" dirty="0">
                <a:ln>
                  <a:noFill/>
                </a:ln>
                <a:solidFill>
                  <a:srgbClr val="335E79">
                    <a:lumMod val="50000"/>
                  </a:srgbClr>
                </a:solidFill>
                <a:effectLst/>
                <a:uLnTx/>
                <a:uFillTx/>
                <a:latin typeface="Century Gothic"/>
                <a:ea typeface="+mn-ea"/>
                <a:cs typeface="+mn-cs"/>
              </a:rPr>
              <a:t>Cloud</a:t>
            </a:r>
          </a:p>
        </p:txBody>
      </p:sp>
      <p:grpSp>
        <p:nvGrpSpPr>
          <p:cNvPr id="25" name="Group 312">
            <a:extLst>
              <a:ext uri="{FF2B5EF4-FFF2-40B4-BE49-F238E27FC236}">
                <a16:creationId xmlns:a16="http://schemas.microsoft.com/office/drawing/2014/main" id="{D491F62C-02F0-51A5-09E4-7BD81DE92C6D}"/>
              </a:ext>
            </a:extLst>
          </p:cNvPr>
          <p:cNvGrpSpPr>
            <a:grpSpLocks/>
          </p:cNvGrpSpPr>
          <p:nvPr/>
        </p:nvGrpSpPr>
        <p:grpSpPr>
          <a:xfrm>
            <a:off x="719150" y="2060491"/>
            <a:ext cx="360000" cy="360000"/>
            <a:chOff x="1225974" y="3854114"/>
            <a:chExt cx="360000" cy="360000"/>
          </a:xfrm>
        </p:grpSpPr>
        <p:sp>
          <p:nvSpPr>
            <p:cNvPr id="26" name="Oval 77">
              <a:extLst>
                <a:ext uri="{FF2B5EF4-FFF2-40B4-BE49-F238E27FC236}">
                  <a16:creationId xmlns:a16="http://schemas.microsoft.com/office/drawing/2014/main" id="{5D786795-8AE9-F57E-7020-5AAE74C9B156}"/>
                </a:ext>
              </a:extLst>
            </p:cNvPr>
            <p:cNvSpPr/>
            <p:nvPr/>
          </p:nvSpPr>
          <p:spPr>
            <a:xfrm>
              <a:off x="1225974" y="3854114"/>
              <a:ext cx="360000" cy="3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27" name="Graphic 302">
              <a:extLst>
                <a:ext uri="{FF2B5EF4-FFF2-40B4-BE49-F238E27FC236}">
                  <a16:creationId xmlns:a16="http://schemas.microsoft.com/office/drawing/2014/main" id="{CEAD0FCD-2496-086D-24A6-925127BB3535}"/>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1297974" y="3926114"/>
              <a:ext cx="216000" cy="216000"/>
            </a:xfrm>
            <a:prstGeom prst="rect">
              <a:avLst/>
            </a:prstGeom>
          </p:spPr>
        </p:pic>
      </p:grpSp>
      <p:cxnSp>
        <p:nvCxnSpPr>
          <p:cNvPr id="28" name="Straight Connector 245">
            <a:extLst>
              <a:ext uri="{FF2B5EF4-FFF2-40B4-BE49-F238E27FC236}">
                <a16:creationId xmlns:a16="http://schemas.microsoft.com/office/drawing/2014/main" id="{1A8A462F-7886-209D-EBD0-42717E0C2DC3}"/>
              </a:ext>
            </a:extLst>
          </p:cNvPr>
          <p:cNvCxnSpPr>
            <a:cxnSpLocks/>
            <a:stCxn id="26" idx="4"/>
          </p:cNvCxnSpPr>
          <p:nvPr/>
        </p:nvCxnSpPr>
        <p:spPr>
          <a:xfrm>
            <a:off x="899150" y="2420491"/>
            <a:ext cx="0" cy="569523"/>
          </a:xfrm>
          <a:prstGeom prst="line">
            <a:avLst/>
          </a:prstGeom>
          <a:ln>
            <a:solidFill>
              <a:schemeClr val="bg2"/>
            </a:solidFill>
            <a:headEnd type="arrow" w="sm" len="sm"/>
          </a:ln>
        </p:spPr>
        <p:style>
          <a:lnRef idx="1">
            <a:schemeClr val="accent1"/>
          </a:lnRef>
          <a:fillRef idx="0">
            <a:schemeClr val="accent1"/>
          </a:fillRef>
          <a:effectRef idx="0">
            <a:schemeClr val="accent1"/>
          </a:effectRef>
          <a:fontRef idx="minor">
            <a:schemeClr val="tx1"/>
          </a:fontRef>
        </p:style>
      </p:cxnSp>
      <p:cxnSp>
        <p:nvCxnSpPr>
          <p:cNvPr id="29" name="Straight Connector 259">
            <a:extLst>
              <a:ext uri="{FF2B5EF4-FFF2-40B4-BE49-F238E27FC236}">
                <a16:creationId xmlns:a16="http://schemas.microsoft.com/office/drawing/2014/main" id="{600D1E19-2073-DCED-48FA-4E8C67868B8F}"/>
              </a:ext>
            </a:extLst>
          </p:cNvPr>
          <p:cNvCxnSpPr>
            <a:cxnSpLocks/>
          </p:cNvCxnSpPr>
          <p:nvPr/>
        </p:nvCxnSpPr>
        <p:spPr>
          <a:xfrm flipH="1">
            <a:off x="4101308" y="2420491"/>
            <a:ext cx="0" cy="575122"/>
          </a:xfrm>
          <a:prstGeom prst="line">
            <a:avLst/>
          </a:prstGeom>
          <a:ln>
            <a:solidFill>
              <a:schemeClr val="bg2"/>
            </a:solidFill>
            <a:headEnd type="arrow" w="sm" len="sm"/>
          </a:ln>
        </p:spPr>
        <p:style>
          <a:lnRef idx="1">
            <a:schemeClr val="accent1"/>
          </a:lnRef>
          <a:fillRef idx="0">
            <a:schemeClr val="accent1"/>
          </a:fillRef>
          <a:effectRef idx="0">
            <a:schemeClr val="accent1"/>
          </a:effectRef>
          <a:fontRef idx="minor">
            <a:schemeClr val="tx1"/>
          </a:fontRef>
        </p:style>
      </p:cxnSp>
      <p:cxnSp>
        <p:nvCxnSpPr>
          <p:cNvPr id="30" name="Straight Connector 260">
            <a:extLst>
              <a:ext uri="{FF2B5EF4-FFF2-40B4-BE49-F238E27FC236}">
                <a16:creationId xmlns:a16="http://schemas.microsoft.com/office/drawing/2014/main" id="{AFE47A7C-59A8-6D47-357E-7B5C79A1035B}"/>
              </a:ext>
            </a:extLst>
          </p:cNvPr>
          <p:cNvCxnSpPr>
            <a:cxnSpLocks/>
          </p:cNvCxnSpPr>
          <p:nvPr/>
        </p:nvCxnSpPr>
        <p:spPr>
          <a:xfrm flipH="1">
            <a:off x="3352800" y="2990014"/>
            <a:ext cx="748508" cy="5599"/>
          </a:xfrm>
          <a:prstGeom prst="line">
            <a:avLst/>
          </a:prstGeom>
          <a:ln>
            <a:solidFill>
              <a:schemeClr val="bg2"/>
            </a:solidFill>
            <a:headEnd type="none"/>
          </a:ln>
        </p:spPr>
        <p:style>
          <a:lnRef idx="1">
            <a:schemeClr val="accent1"/>
          </a:lnRef>
          <a:fillRef idx="0">
            <a:schemeClr val="accent1"/>
          </a:fillRef>
          <a:effectRef idx="0">
            <a:schemeClr val="accent1"/>
          </a:effectRef>
          <a:fontRef idx="minor">
            <a:schemeClr val="tx1"/>
          </a:fontRef>
        </p:style>
      </p:cxnSp>
      <p:cxnSp>
        <p:nvCxnSpPr>
          <p:cNvPr id="31" name="Straight Connector 268">
            <a:extLst>
              <a:ext uri="{FF2B5EF4-FFF2-40B4-BE49-F238E27FC236}">
                <a16:creationId xmlns:a16="http://schemas.microsoft.com/office/drawing/2014/main" id="{5188C48B-8AE5-AB4F-8301-D4B8052027D1}"/>
              </a:ext>
            </a:extLst>
          </p:cNvPr>
          <p:cNvCxnSpPr>
            <a:cxnSpLocks/>
          </p:cNvCxnSpPr>
          <p:nvPr/>
        </p:nvCxnSpPr>
        <p:spPr>
          <a:xfrm>
            <a:off x="1405974" y="3278992"/>
            <a:ext cx="0" cy="575122"/>
          </a:xfrm>
          <a:prstGeom prst="line">
            <a:avLst/>
          </a:prstGeom>
          <a:ln>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2" name="Straight Connector 265">
            <a:extLst>
              <a:ext uri="{FF2B5EF4-FFF2-40B4-BE49-F238E27FC236}">
                <a16:creationId xmlns:a16="http://schemas.microsoft.com/office/drawing/2014/main" id="{9529F92C-0BA7-3D8C-7579-D4EE4999CA6F}"/>
              </a:ext>
            </a:extLst>
          </p:cNvPr>
          <p:cNvCxnSpPr>
            <a:cxnSpLocks/>
          </p:cNvCxnSpPr>
          <p:nvPr/>
        </p:nvCxnSpPr>
        <p:spPr>
          <a:xfrm>
            <a:off x="1405974" y="3282708"/>
            <a:ext cx="264432" cy="0"/>
          </a:xfrm>
          <a:prstGeom prst="line">
            <a:avLst/>
          </a:prstGeom>
          <a:ln>
            <a:solidFill>
              <a:schemeClr val="bg2"/>
            </a:solidFill>
            <a:headEnd type="none"/>
          </a:ln>
        </p:spPr>
        <p:style>
          <a:lnRef idx="1">
            <a:schemeClr val="accent1"/>
          </a:lnRef>
          <a:fillRef idx="0">
            <a:schemeClr val="accent1"/>
          </a:fillRef>
          <a:effectRef idx="0">
            <a:schemeClr val="accent1"/>
          </a:effectRef>
          <a:fontRef idx="minor">
            <a:schemeClr val="tx1"/>
          </a:fontRef>
        </p:style>
      </p:cxnSp>
      <p:cxnSp>
        <p:nvCxnSpPr>
          <p:cNvPr id="33" name="Straight Connector 272">
            <a:extLst>
              <a:ext uri="{FF2B5EF4-FFF2-40B4-BE49-F238E27FC236}">
                <a16:creationId xmlns:a16="http://schemas.microsoft.com/office/drawing/2014/main" id="{7A4AF363-686D-6C82-7511-981C4DD6A882}"/>
              </a:ext>
            </a:extLst>
          </p:cNvPr>
          <p:cNvCxnSpPr>
            <a:cxnSpLocks/>
          </p:cNvCxnSpPr>
          <p:nvPr/>
        </p:nvCxnSpPr>
        <p:spPr>
          <a:xfrm>
            <a:off x="2528898" y="3512822"/>
            <a:ext cx="0" cy="341292"/>
          </a:xfrm>
          <a:prstGeom prst="line">
            <a:avLst/>
          </a:prstGeom>
          <a:ln>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4" name="Straight Connector 277">
            <a:extLst>
              <a:ext uri="{FF2B5EF4-FFF2-40B4-BE49-F238E27FC236}">
                <a16:creationId xmlns:a16="http://schemas.microsoft.com/office/drawing/2014/main" id="{3277195F-AB90-8ABE-FA53-32D88CE534FC}"/>
              </a:ext>
            </a:extLst>
          </p:cNvPr>
          <p:cNvCxnSpPr>
            <a:cxnSpLocks/>
          </p:cNvCxnSpPr>
          <p:nvPr/>
        </p:nvCxnSpPr>
        <p:spPr>
          <a:xfrm flipH="1">
            <a:off x="3636342" y="3278992"/>
            <a:ext cx="0" cy="575122"/>
          </a:xfrm>
          <a:prstGeom prst="line">
            <a:avLst/>
          </a:prstGeom>
          <a:ln>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5" name="Straight Connector 278">
            <a:extLst>
              <a:ext uri="{FF2B5EF4-FFF2-40B4-BE49-F238E27FC236}">
                <a16:creationId xmlns:a16="http://schemas.microsoft.com/office/drawing/2014/main" id="{ED5EFD75-74A2-8093-0536-D7CBB7215186}"/>
              </a:ext>
            </a:extLst>
          </p:cNvPr>
          <p:cNvCxnSpPr>
            <a:cxnSpLocks/>
          </p:cNvCxnSpPr>
          <p:nvPr/>
        </p:nvCxnSpPr>
        <p:spPr>
          <a:xfrm flipH="1">
            <a:off x="3371910" y="3282708"/>
            <a:ext cx="264432" cy="0"/>
          </a:xfrm>
          <a:prstGeom prst="line">
            <a:avLst/>
          </a:prstGeom>
          <a:ln>
            <a:solidFill>
              <a:schemeClr val="bg2"/>
            </a:solidFill>
            <a:headEnd type="none"/>
          </a:ln>
        </p:spPr>
        <p:style>
          <a:lnRef idx="1">
            <a:schemeClr val="accent1"/>
          </a:lnRef>
          <a:fillRef idx="0">
            <a:schemeClr val="accent1"/>
          </a:fillRef>
          <a:effectRef idx="0">
            <a:schemeClr val="accent1"/>
          </a:effectRef>
          <a:fontRef idx="minor">
            <a:schemeClr val="tx1"/>
          </a:fontRef>
        </p:style>
      </p:cxnSp>
      <p:sp>
        <p:nvSpPr>
          <p:cNvPr id="36" name="Rectangle: Rounded Corners 153">
            <a:extLst>
              <a:ext uri="{FF2B5EF4-FFF2-40B4-BE49-F238E27FC236}">
                <a16:creationId xmlns:a16="http://schemas.microsoft.com/office/drawing/2014/main" id="{5934D14D-78C6-9D98-90F5-2ED302634068}"/>
              </a:ext>
            </a:extLst>
          </p:cNvPr>
          <p:cNvSpPr>
            <a:spLocks/>
          </p:cNvSpPr>
          <p:nvPr/>
        </p:nvSpPr>
        <p:spPr>
          <a:xfrm>
            <a:off x="682301" y="3959611"/>
            <a:ext cx="3644663" cy="534186"/>
          </a:xfrm>
          <a:prstGeom prst="roundRect">
            <a:avLst>
              <a:gd name="adj" fmla="val 4594"/>
            </a:avLst>
          </a:prstGeom>
          <a:gradFill flip="none" rotWithShape="1">
            <a:gsLst>
              <a:gs pos="27000">
                <a:schemeClr val="bg2"/>
              </a:gs>
              <a:gs pos="100000">
                <a:schemeClr val="accent4"/>
              </a:gs>
            </a:gsLst>
            <a:lin ang="2700000" scaled="1"/>
            <a:tileRect/>
          </a:gradFill>
        </p:spPr>
        <p:txBody>
          <a:bodyPr wrap="square" lIns="0" tIns="0" rIns="0" bIns="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38" name="Oval 229">
            <a:extLst>
              <a:ext uri="{FF2B5EF4-FFF2-40B4-BE49-F238E27FC236}">
                <a16:creationId xmlns:a16="http://schemas.microsoft.com/office/drawing/2014/main" id="{DB44C9C8-1DE1-52D5-FA23-9D9B4F2FB2D1}"/>
              </a:ext>
            </a:extLst>
          </p:cNvPr>
          <p:cNvSpPr/>
          <p:nvPr/>
        </p:nvSpPr>
        <p:spPr>
          <a:xfrm>
            <a:off x="3471822" y="3854114"/>
            <a:ext cx="360000" cy="3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0" name="TextBox 92">
            <a:extLst>
              <a:ext uri="{FF2B5EF4-FFF2-40B4-BE49-F238E27FC236}">
                <a16:creationId xmlns:a16="http://schemas.microsoft.com/office/drawing/2014/main" id="{F96AA440-B097-5F00-6B69-E6ECC5B0CBDC}"/>
              </a:ext>
            </a:extLst>
          </p:cNvPr>
          <p:cNvSpPr txBox="1">
            <a:spLocks/>
          </p:cNvSpPr>
          <p:nvPr/>
        </p:nvSpPr>
        <p:spPr>
          <a:xfrm>
            <a:off x="3278470" y="4246706"/>
            <a:ext cx="754300" cy="161583"/>
          </a:xfrm>
          <a:prstGeom prst="rect">
            <a:avLst/>
          </a:prstGeom>
          <a:noFill/>
        </p:spPr>
        <p:txBody>
          <a:bodyPr wrap="square" lIns="0" tIns="0" rIns="0" bIns="0" anchor="t">
            <a:noAutofit/>
          </a:bodyPr>
          <a:lstStyle/>
          <a:p>
            <a:pPr marL="0" marR="0" lvl="1" indent="0" algn="ctr" defTabSz="457200" rtl="0" eaLnBrk="1" fontAlgn="auto" latinLnBrk="0" hangingPunct="1">
              <a:lnSpc>
                <a:spcPct val="100000"/>
              </a:lnSpc>
              <a:spcBef>
                <a:spcPts val="0"/>
              </a:spcBef>
              <a:spcAft>
                <a:spcPts val="0"/>
              </a:spcAft>
              <a:buClr>
                <a:srgbClr val="33A0DA"/>
              </a:buClr>
              <a:buSzTx/>
              <a:buFontTx/>
              <a:buNone/>
              <a:tabLst/>
              <a:defRPr/>
            </a:pPr>
            <a:r>
              <a:rPr kumimoji="0" lang="fr-FR" sz="1000" b="0" i="0" u="none" strike="noStrike" kern="1200" cap="none" spc="0" normalizeH="0" baseline="0" noProof="0">
                <a:ln>
                  <a:noFill/>
                </a:ln>
                <a:solidFill>
                  <a:schemeClr val="bg1"/>
                </a:solidFill>
                <a:effectLst/>
                <a:uLnTx/>
                <a:uFillTx/>
                <a:latin typeface="Century Gothic"/>
                <a:ea typeface="+mn-ea"/>
                <a:cs typeface="+mn-cs"/>
              </a:rPr>
              <a:t>Télétravail</a:t>
            </a:r>
          </a:p>
        </p:txBody>
      </p:sp>
      <p:grpSp>
        <p:nvGrpSpPr>
          <p:cNvPr id="41" name="Group 317">
            <a:extLst>
              <a:ext uri="{FF2B5EF4-FFF2-40B4-BE49-F238E27FC236}">
                <a16:creationId xmlns:a16="http://schemas.microsoft.com/office/drawing/2014/main" id="{500C9E45-6484-9A19-C74B-230F19CD5F88}"/>
              </a:ext>
            </a:extLst>
          </p:cNvPr>
          <p:cNvGrpSpPr>
            <a:grpSpLocks/>
          </p:cNvGrpSpPr>
          <p:nvPr/>
        </p:nvGrpSpPr>
        <p:grpSpPr>
          <a:xfrm>
            <a:off x="2348898" y="3854114"/>
            <a:ext cx="360000" cy="360000"/>
            <a:chOff x="3471822" y="3854114"/>
            <a:chExt cx="360000" cy="360000"/>
          </a:xfrm>
        </p:grpSpPr>
        <p:sp>
          <p:nvSpPr>
            <p:cNvPr id="42" name="Oval 71">
              <a:extLst>
                <a:ext uri="{FF2B5EF4-FFF2-40B4-BE49-F238E27FC236}">
                  <a16:creationId xmlns:a16="http://schemas.microsoft.com/office/drawing/2014/main" id="{AEFE32C9-7F5C-3191-4DE1-9C8F0EF70EFE}"/>
                </a:ext>
              </a:extLst>
            </p:cNvPr>
            <p:cNvSpPr/>
            <p:nvPr/>
          </p:nvSpPr>
          <p:spPr>
            <a:xfrm>
              <a:off x="3471822" y="3854114"/>
              <a:ext cx="360000" cy="3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43" name="Graphic 306">
              <a:extLst>
                <a:ext uri="{FF2B5EF4-FFF2-40B4-BE49-F238E27FC236}">
                  <a16:creationId xmlns:a16="http://schemas.microsoft.com/office/drawing/2014/main" id="{2E4B6F69-79E2-6528-775F-A572F67EA439}"/>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3543822" y="3926114"/>
              <a:ext cx="216000" cy="216000"/>
            </a:xfrm>
            <a:prstGeom prst="rect">
              <a:avLst/>
            </a:prstGeom>
          </p:spPr>
        </p:pic>
      </p:grpSp>
      <p:sp>
        <p:nvSpPr>
          <p:cNvPr id="44" name="TextBox 94">
            <a:extLst>
              <a:ext uri="{FF2B5EF4-FFF2-40B4-BE49-F238E27FC236}">
                <a16:creationId xmlns:a16="http://schemas.microsoft.com/office/drawing/2014/main" id="{3F4D0EEF-F820-6B23-389E-C500C1818B37}"/>
              </a:ext>
            </a:extLst>
          </p:cNvPr>
          <p:cNvSpPr txBox="1">
            <a:spLocks/>
          </p:cNvSpPr>
          <p:nvPr/>
        </p:nvSpPr>
        <p:spPr>
          <a:xfrm>
            <a:off x="2108994" y="4238819"/>
            <a:ext cx="839808" cy="161583"/>
          </a:xfrm>
          <a:prstGeom prst="rect">
            <a:avLst/>
          </a:prstGeom>
          <a:noFill/>
        </p:spPr>
        <p:txBody>
          <a:bodyPr wrap="square" lIns="0" tIns="0" rIns="0" bIns="0" anchor="t">
            <a:noAutofit/>
          </a:bodyPr>
          <a:lstStyle/>
          <a:p>
            <a:pPr marL="0" marR="0" lvl="1" indent="0" algn="ctr" defTabSz="457200" rtl="0" eaLnBrk="1" fontAlgn="auto" latinLnBrk="0" hangingPunct="1">
              <a:lnSpc>
                <a:spcPct val="100000"/>
              </a:lnSpc>
              <a:spcBef>
                <a:spcPts val="0"/>
              </a:spcBef>
              <a:spcAft>
                <a:spcPts val="0"/>
              </a:spcAft>
              <a:buClr>
                <a:srgbClr val="33A0DA"/>
              </a:buClr>
              <a:buSzTx/>
              <a:buFontTx/>
              <a:buNone/>
              <a:tabLst/>
              <a:defRPr/>
            </a:pPr>
            <a:r>
              <a:rPr kumimoji="0" lang="fr-FR" sz="1000" b="0" i="0" u="none" strike="noStrike" kern="1200" cap="none" spc="0" normalizeH="0" baseline="0" noProof="0">
                <a:ln>
                  <a:noFill/>
                </a:ln>
                <a:solidFill>
                  <a:schemeClr val="bg1"/>
                </a:solidFill>
                <a:effectLst/>
                <a:uLnTx/>
                <a:uFillTx/>
                <a:latin typeface="Century Gothic"/>
                <a:ea typeface="+mn-ea"/>
                <a:cs typeface="+mn-cs"/>
              </a:rPr>
              <a:t>Bureau</a:t>
            </a:r>
          </a:p>
        </p:txBody>
      </p:sp>
      <p:grpSp>
        <p:nvGrpSpPr>
          <p:cNvPr id="45" name="Group 318">
            <a:extLst>
              <a:ext uri="{FF2B5EF4-FFF2-40B4-BE49-F238E27FC236}">
                <a16:creationId xmlns:a16="http://schemas.microsoft.com/office/drawing/2014/main" id="{CDC696DA-B72F-C2A6-3987-6F6CA679449B}"/>
              </a:ext>
            </a:extLst>
          </p:cNvPr>
          <p:cNvGrpSpPr>
            <a:grpSpLocks/>
          </p:cNvGrpSpPr>
          <p:nvPr/>
        </p:nvGrpSpPr>
        <p:grpSpPr>
          <a:xfrm>
            <a:off x="1225974" y="3854114"/>
            <a:ext cx="360000" cy="360000"/>
            <a:chOff x="2348898" y="3854114"/>
            <a:chExt cx="360000" cy="360000"/>
          </a:xfrm>
        </p:grpSpPr>
        <p:sp>
          <p:nvSpPr>
            <p:cNvPr id="46" name="Oval 74">
              <a:extLst>
                <a:ext uri="{FF2B5EF4-FFF2-40B4-BE49-F238E27FC236}">
                  <a16:creationId xmlns:a16="http://schemas.microsoft.com/office/drawing/2014/main" id="{CE27B53F-14F0-AD23-7770-3BBA8E15A27C}"/>
                </a:ext>
              </a:extLst>
            </p:cNvPr>
            <p:cNvSpPr/>
            <p:nvPr/>
          </p:nvSpPr>
          <p:spPr>
            <a:xfrm>
              <a:off x="2348898" y="3854114"/>
              <a:ext cx="360000" cy="3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47" name="Graphic 304">
              <a:extLst>
                <a:ext uri="{FF2B5EF4-FFF2-40B4-BE49-F238E27FC236}">
                  <a16:creationId xmlns:a16="http://schemas.microsoft.com/office/drawing/2014/main" id="{0EABB936-AD8B-DAC7-A808-20F784934C36}"/>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2420898" y="3926114"/>
              <a:ext cx="216000" cy="216000"/>
            </a:xfrm>
            <a:prstGeom prst="rect">
              <a:avLst/>
            </a:prstGeom>
          </p:spPr>
        </p:pic>
      </p:grpSp>
      <p:sp>
        <p:nvSpPr>
          <p:cNvPr id="48" name="TextBox 95">
            <a:extLst>
              <a:ext uri="{FF2B5EF4-FFF2-40B4-BE49-F238E27FC236}">
                <a16:creationId xmlns:a16="http://schemas.microsoft.com/office/drawing/2014/main" id="{821A8C19-686B-6014-82F0-208C298BA959}"/>
              </a:ext>
            </a:extLst>
          </p:cNvPr>
          <p:cNvSpPr txBox="1">
            <a:spLocks/>
          </p:cNvSpPr>
          <p:nvPr/>
        </p:nvSpPr>
        <p:spPr>
          <a:xfrm>
            <a:off x="954085" y="4243176"/>
            <a:ext cx="903778" cy="323165"/>
          </a:xfrm>
          <a:prstGeom prst="rect">
            <a:avLst/>
          </a:prstGeom>
          <a:noFill/>
        </p:spPr>
        <p:txBody>
          <a:bodyPr wrap="square" lIns="0" tIns="0" rIns="0" bIns="0" anchor="t">
            <a:noAutofit/>
          </a:bodyPr>
          <a:lstStyle/>
          <a:p>
            <a:pPr marL="0" marR="0" lvl="1" indent="0" algn="ctr" defTabSz="457200" rtl="0" eaLnBrk="1" fontAlgn="auto" latinLnBrk="0" hangingPunct="1">
              <a:lnSpc>
                <a:spcPct val="100000"/>
              </a:lnSpc>
              <a:spcBef>
                <a:spcPts val="0"/>
              </a:spcBef>
              <a:spcAft>
                <a:spcPts val="0"/>
              </a:spcAft>
              <a:buClr>
                <a:srgbClr val="33A0DA"/>
              </a:buClr>
              <a:buSzTx/>
              <a:buFontTx/>
              <a:buNone/>
              <a:tabLst/>
              <a:defRPr/>
            </a:pPr>
            <a:r>
              <a:rPr kumimoji="0" lang="fr-FR" sz="1000" b="0" i="0" u="none" strike="noStrike" kern="1200" cap="none" spc="0" normalizeH="0" baseline="0" noProof="0">
                <a:ln>
                  <a:noFill/>
                </a:ln>
                <a:solidFill>
                  <a:schemeClr val="bg1"/>
                </a:solidFill>
                <a:effectLst/>
                <a:uLnTx/>
                <a:uFillTx/>
                <a:latin typeface="Century Gothic"/>
                <a:ea typeface="+mn-ea"/>
                <a:cs typeface="+mn-cs"/>
              </a:rPr>
              <a:t>Mobilité</a:t>
            </a:r>
          </a:p>
        </p:txBody>
      </p:sp>
      <p:sp>
        <p:nvSpPr>
          <p:cNvPr id="49" name="Rectangle: Rounded Corners 198">
            <a:extLst>
              <a:ext uri="{FF2B5EF4-FFF2-40B4-BE49-F238E27FC236}">
                <a16:creationId xmlns:a16="http://schemas.microsoft.com/office/drawing/2014/main" id="{D6A1BCB9-C266-2F53-DD05-1BCB9311A7DF}"/>
              </a:ext>
            </a:extLst>
          </p:cNvPr>
          <p:cNvSpPr>
            <a:spLocks/>
          </p:cNvSpPr>
          <p:nvPr/>
        </p:nvSpPr>
        <p:spPr>
          <a:xfrm>
            <a:off x="4738423" y="1327584"/>
            <a:ext cx="4128095" cy="3323515"/>
          </a:xfrm>
          <a:prstGeom prst="roundRect">
            <a:avLst>
              <a:gd name="adj" fmla="val 2697"/>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5A00"/>
              </a:solidFill>
              <a:effectLst/>
              <a:uLnTx/>
              <a:uFillTx/>
              <a:latin typeface="Century Gothic" panose="020B0502020202020204" pitchFamily="34" charset="0"/>
              <a:ea typeface="+mn-ea"/>
              <a:cs typeface="+mn-cs"/>
            </a:endParaRPr>
          </a:p>
        </p:txBody>
      </p:sp>
      <p:cxnSp>
        <p:nvCxnSpPr>
          <p:cNvPr id="50" name="Straight Connector 105">
            <a:extLst>
              <a:ext uri="{FF2B5EF4-FFF2-40B4-BE49-F238E27FC236}">
                <a16:creationId xmlns:a16="http://schemas.microsoft.com/office/drawing/2014/main" id="{9116EC0B-96F5-76C7-256B-D902B7C491E9}"/>
              </a:ext>
            </a:extLst>
          </p:cNvPr>
          <p:cNvCxnSpPr>
            <a:cxnSpLocks/>
          </p:cNvCxnSpPr>
          <p:nvPr/>
        </p:nvCxnSpPr>
        <p:spPr>
          <a:xfrm>
            <a:off x="5055124" y="1327584"/>
            <a:ext cx="0" cy="2642239"/>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Oval 106">
            <a:extLst>
              <a:ext uri="{FF2B5EF4-FFF2-40B4-BE49-F238E27FC236}">
                <a16:creationId xmlns:a16="http://schemas.microsoft.com/office/drawing/2014/main" id="{7FE8458D-538D-CEBD-EFC4-558868BFE89A}"/>
              </a:ext>
            </a:extLst>
          </p:cNvPr>
          <p:cNvSpPr/>
          <p:nvPr/>
        </p:nvSpPr>
        <p:spPr>
          <a:xfrm>
            <a:off x="5019124" y="1593645"/>
            <a:ext cx="72000" cy="72000"/>
          </a:xfrm>
          <a:prstGeom prst="ellipse">
            <a:avLst/>
          </a:prstGeom>
          <a:solidFill>
            <a:schemeClr val="tx2">
              <a:lumMod val="20000"/>
              <a:lumOff val="8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a:ln>
                <a:noFill/>
              </a:ln>
              <a:solidFill>
                <a:srgbClr val="FFFFFF"/>
              </a:solidFill>
              <a:effectLst/>
              <a:uLnTx/>
              <a:uFillTx/>
              <a:latin typeface="Century Gothic"/>
              <a:ea typeface="+mn-ea"/>
              <a:cs typeface="+mn-cs"/>
            </a:endParaRPr>
          </a:p>
        </p:txBody>
      </p:sp>
      <p:sp>
        <p:nvSpPr>
          <p:cNvPr id="53" name="TextBox 110">
            <a:extLst>
              <a:ext uri="{FF2B5EF4-FFF2-40B4-BE49-F238E27FC236}">
                <a16:creationId xmlns:a16="http://schemas.microsoft.com/office/drawing/2014/main" id="{F80D8051-8DD3-4DF3-05C4-1668779B075C}"/>
              </a:ext>
            </a:extLst>
          </p:cNvPr>
          <p:cNvSpPr txBox="1">
            <a:spLocks/>
          </p:cNvSpPr>
          <p:nvPr/>
        </p:nvSpPr>
        <p:spPr>
          <a:xfrm>
            <a:off x="5245545" y="1482814"/>
            <a:ext cx="2898832" cy="161583"/>
          </a:xfrm>
          <a:prstGeom prst="rect">
            <a:avLst/>
          </a:prstGeom>
          <a:noFill/>
        </p:spPr>
        <p:txBody>
          <a:bodyPr wrap="square" lIns="0" tIns="0" rIns="0" bIns="0" anchor="b">
            <a:noAutofit/>
          </a:bodyPr>
          <a:lstStyle/>
          <a:p>
            <a:pPr lvl="0" defTabSz="685783" rtl="0">
              <a:defRPr/>
            </a:pPr>
            <a:r>
              <a:rPr kumimoji="0" lang="fr-FR" sz="1000" b="1" i="0" u="none" strike="noStrike" kern="1200" cap="all" spc="0" normalizeH="0" baseline="0" noProof="0" dirty="0">
                <a:ln>
                  <a:noFill/>
                </a:ln>
                <a:solidFill>
                  <a:srgbClr val="FF5A00"/>
                </a:solidFill>
                <a:effectLst/>
                <a:uLnTx/>
                <a:uFillTx/>
                <a:latin typeface="Century Gothic" panose="020B0502020202020204" pitchFamily="34" charset="0"/>
                <a:ea typeface="+mn-ea"/>
                <a:cs typeface="+mn-cs"/>
              </a:rPr>
              <a:t>S</a:t>
            </a:r>
            <a:r>
              <a:rPr lang="fr-FR" sz="1000" b="1" kern="1200" cap="all" noProof="0" dirty="0">
                <a:solidFill>
                  <a:srgbClr val="FF5A00"/>
                </a:solidFill>
                <a:latin typeface="Century Gothic" panose="020B0502020202020204" pitchFamily="34" charset="0"/>
              </a:rPr>
              <a:t>écurité </a:t>
            </a:r>
            <a:r>
              <a:rPr kumimoji="0" lang="fr-FR" sz="1000" b="1" i="0" u="none" strike="noStrike" kern="1200" cap="all" spc="0" normalizeH="0" baseline="0" noProof="0" dirty="0" err="1">
                <a:ln>
                  <a:noFill/>
                </a:ln>
                <a:solidFill>
                  <a:srgbClr val="FF5A00"/>
                </a:solidFill>
                <a:effectLst/>
                <a:uLnTx/>
                <a:uFillTx/>
                <a:latin typeface="Century Gothic" panose="020B0502020202020204" pitchFamily="34" charset="0"/>
                <a:ea typeface="+mn-ea"/>
                <a:cs typeface="+mn-cs"/>
              </a:rPr>
              <a:t>Zero</a:t>
            </a:r>
            <a:r>
              <a:rPr kumimoji="0" lang="fr-FR" sz="1000" b="1" i="0" u="none" strike="noStrike" kern="1200" cap="all" spc="0" normalizeH="0" baseline="0" noProof="0" dirty="0">
                <a:ln>
                  <a:noFill/>
                </a:ln>
                <a:solidFill>
                  <a:srgbClr val="FF5A00"/>
                </a:solidFill>
                <a:effectLst/>
                <a:uLnTx/>
                <a:uFillTx/>
                <a:latin typeface="Century Gothic" panose="020B0502020202020204" pitchFamily="34" charset="0"/>
                <a:ea typeface="+mn-ea"/>
                <a:cs typeface="+mn-cs"/>
              </a:rPr>
              <a:t>-Trust</a:t>
            </a:r>
          </a:p>
        </p:txBody>
      </p:sp>
      <p:sp>
        <p:nvSpPr>
          <p:cNvPr id="54" name="TextBox 111">
            <a:extLst>
              <a:ext uri="{FF2B5EF4-FFF2-40B4-BE49-F238E27FC236}">
                <a16:creationId xmlns:a16="http://schemas.microsoft.com/office/drawing/2014/main" id="{205E63CF-4B2B-C141-3F2C-611B0F9C0708}"/>
              </a:ext>
            </a:extLst>
          </p:cNvPr>
          <p:cNvSpPr txBox="1">
            <a:spLocks/>
          </p:cNvSpPr>
          <p:nvPr/>
        </p:nvSpPr>
        <p:spPr>
          <a:xfrm>
            <a:off x="5245545" y="1663449"/>
            <a:ext cx="3531309" cy="276999"/>
          </a:xfrm>
          <a:prstGeom prst="rect">
            <a:avLst/>
          </a:prstGeom>
          <a:noFill/>
        </p:spPr>
        <p:txBody>
          <a:bodyPr wrap="square" lIns="0" tIns="0" rIns="0" bIns="0">
            <a:noAutofit/>
          </a:bodyPr>
          <a:lstStyle/>
          <a:p>
            <a:pPr marL="171450" indent="-171450">
              <a:buFont typeface="Arial" panose="020B0604020202020204" pitchFamily="34" charset="0"/>
              <a:buChar char="•"/>
            </a:pPr>
            <a:r>
              <a:rPr lang="fr-FR" sz="1000" noProof="0" dirty="0">
                <a:latin typeface="Century Gothic" panose="020B0502020202020204" pitchFamily="34" charset="0"/>
              </a:rPr>
              <a:t>Protection anti-malwares, domaines à risque, contrôle des fuites de données, gestion du </a:t>
            </a:r>
            <a:r>
              <a:rPr lang="fr-FR" sz="1000" noProof="0" dirty="0" err="1">
                <a:latin typeface="Century Gothic" panose="020B0502020202020204" pitchFamily="34" charset="0"/>
              </a:rPr>
              <a:t>shadow</a:t>
            </a:r>
            <a:r>
              <a:rPr lang="fr-FR" sz="1000" noProof="0" dirty="0">
                <a:latin typeface="Century Gothic" panose="020B0502020202020204" pitchFamily="34" charset="0"/>
              </a:rPr>
              <a:t> IT</a:t>
            </a:r>
          </a:p>
          <a:p>
            <a:pPr marL="171450" indent="-171450">
              <a:buFont typeface="Arial" panose="020B0604020202020204" pitchFamily="34" charset="0"/>
              <a:buChar char="•"/>
            </a:pPr>
            <a:r>
              <a:rPr lang="fr-FR" sz="1000" noProof="0" dirty="0">
                <a:latin typeface="Century Gothic" panose="020B0502020202020204" pitchFamily="34" charset="0"/>
              </a:rPr>
              <a:t>99,7% du trafic web identifié</a:t>
            </a:r>
          </a:p>
        </p:txBody>
      </p:sp>
      <p:sp>
        <p:nvSpPr>
          <p:cNvPr id="57" name="TextBox 113">
            <a:extLst>
              <a:ext uri="{FF2B5EF4-FFF2-40B4-BE49-F238E27FC236}">
                <a16:creationId xmlns:a16="http://schemas.microsoft.com/office/drawing/2014/main" id="{91B38666-E9B4-9523-EBDC-9A1B6A46117B}"/>
              </a:ext>
            </a:extLst>
          </p:cNvPr>
          <p:cNvSpPr txBox="1">
            <a:spLocks/>
          </p:cNvSpPr>
          <p:nvPr/>
        </p:nvSpPr>
        <p:spPr>
          <a:xfrm>
            <a:off x="5272001" y="2190025"/>
            <a:ext cx="3237556" cy="161583"/>
          </a:xfrm>
          <a:prstGeom prst="rect">
            <a:avLst/>
          </a:prstGeom>
          <a:noFill/>
        </p:spPr>
        <p:txBody>
          <a:bodyPr wrap="square" lIns="0" tIns="0" rIns="0" bIns="0" anchor="b">
            <a:noAutofit/>
          </a:bodyPr>
          <a:lstStyle/>
          <a:p>
            <a:pPr marL="0" marR="0" lvl="1" indent="0" algn="l" defTabSz="457200" rtl="0" eaLnBrk="1" fontAlgn="auto" latinLnBrk="0" hangingPunct="1">
              <a:lnSpc>
                <a:spcPct val="100000"/>
              </a:lnSpc>
              <a:spcBef>
                <a:spcPts val="0"/>
              </a:spcBef>
              <a:spcAft>
                <a:spcPts val="300"/>
              </a:spcAft>
              <a:buClr>
                <a:srgbClr val="335E79"/>
              </a:buClr>
              <a:buSzTx/>
              <a:buFontTx/>
              <a:buNone/>
              <a:tabLst/>
              <a:defRPr/>
            </a:pPr>
            <a:r>
              <a:rPr kumimoji="0" lang="fr-FR" sz="1000" b="1" i="0" u="none" strike="noStrike" kern="1200" cap="all" spc="0" normalizeH="0" baseline="0" noProof="0">
                <a:ln>
                  <a:noFill/>
                </a:ln>
                <a:solidFill>
                  <a:srgbClr val="33A0DA"/>
                </a:solidFill>
                <a:effectLst/>
                <a:uLnTx/>
                <a:uFillTx/>
                <a:latin typeface="Century Gothic" panose="020B0502020202020204" pitchFamily="34" charset="0"/>
                <a:ea typeface="+mn-ea"/>
                <a:cs typeface="+mn-cs"/>
              </a:rPr>
              <a:t>Simplicité – 20 ANS D’EXPERTISE</a:t>
            </a:r>
            <a:endParaRPr kumimoji="0" lang="fr-FR" sz="1000" b="1" i="0" u="none" strike="noStrike" kern="1200" cap="none" spc="0" normalizeH="0" baseline="0" noProof="0">
              <a:ln>
                <a:noFill/>
              </a:ln>
              <a:solidFill>
                <a:srgbClr val="335E79"/>
              </a:solidFill>
              <a:effectLst/>
              <a:uLnTx/>
              <a:uFillTx/>
              <a:latin typeface="Century Gothic"/>
              <a:ea typeface="+mn-ea"/>
              <a:cs typeface="+mn-cs"/>
            </a:endParaRPr>
          </a:p>
        </p:txBody>
      </p:sp>
      <p:sp>
        <p:nvSpPr>
          <p:cNvPr id="58" name="TextBox 114">
            <a:extLst>
              <a:ext uri="{FF2B5EF4-FFF2-40B4-BE49-F238E27FC236}">
                <a16:creationId xmlns:a16="http://schemas.microsoft.com/office/drawing/2014/main" id="{49B06FC3-7A6D-4D02-8A43-467B61177E1B}"/>
              </a:ext>
            </a:extLst>
          </p:cNvPr>
          <p:cNvSpPr txBox="1">
            <a:spLocks/>
          </p:cNvSpPr>
          <p:nvPr/>
        </p:nvSpPr>
        <p:spPr>
          <a:xfrm>
            <a:off x="5272002" y="2370660"/>
            <a:ext cx="3531308" cy="276999"/>
          </a:xfrm>
          <a:prstGeom prst="rect">
            <a:avLst/>
          </a:prstGeom>
          <a:noFill/>
        </p:spPr>
        <p:txBody>
          <a:bodyPr wrap="square" lIns="0" tIns="0" rIns="0" bIns="0">
            <a:noAutofit/>
          </a:bodyPr>
          <a:lstStyle/>
          <a:p>
            <a:pPr marL="171450" indent="-171450">
              <a:buFont typeface="Arial" panose="020B0604020202020204" pitchFamily="34" charset="0"/>
              <a:buChar char="•"/>
            </a:pPr>
            <a:r>
              <a:rPr lang="fr-FR" sz="1000" noProof="0" dirty="0">
                <a:latin typeface="Century Gothic" panose="020B0502020202020204" pitchFamily="34" charset="0"/>
              </a:rPr>
              <a:t>Protégez votre entreprise en moins d’une heure</a:t>
            </a:r>
          </a:p>
          <a:p>
            <a:pPr marL="171450" indent="-171450">
              <a:buFont typeface="Arial" panose="020B0604020202020204" pitchFamily="34" charset="0"/>
              <a:buChar char="•"/>
            </a:pPr>
            <a:r>
              <a:rPr lang="fr-FR" sz="1000" noProof="0" dirty="0">
                <a:latin typeface="Century Gothic" panose="020B0502020202020204" pitchFamily="34" charset="0"/>
              </a:rPr>
              <a:t>Minimiser le temps de gestion des domaines inconnus</a:t>
            </a:r>
          </a:p>
        </p:txBody>
      </p:sp>
      <p:grpSp>
        <p:nvGrpSpPr>
          <p:cNvPr id="59" name="Group 12">
            <a:extLst>
              <a:ext uri="{FF2B5EF4-FFF2-40B4-BE49-F238E27FC236}">
                <a16:creationId xmlns:a16="http://schemas.microsoft.com/office/drawing/2014/main" id="{17BE66BC-FA66-4C8E-DCFE-67DD6E6A6B3B}"/>
              </a:ext>
            </a:extLst>
          </p:cNvPr>
          <p:cNvGrpSpPr/>
          <p:nvPr/>
        </p:nvGrpSpPr>
        <p:grpSpPr>
          <a:xfrm>
            <a:off x="5271999" y="2790368"/>
            <a:ext cx="3619150" cy="447871"/>
            <a:chOff x="5371869" y="3078063"/>
            <a:chExt cx="2921148" cy="447871"/>
          </a:xfrm>
        </p:grpSpPr>
        <p:sp>
          <p:nvSpPr>
            <p:cNvPr id="61" name="TextBox 122">
              <a:extLst>
                <a:ext uri="{FF2B5EF4-FFF2-40B4-BE49-F238E27FC236}">
                  <a16:creationId xmlns:a16="http://schemas.microsoft.com/office/drawing/2014/main" id="{846E6F7F-2BBC-4395-D05D-6D97FC55057C}"/>
                </a:ext>
              </a:extLst>
            </p:cNvPr>
            <p:cNvSpPr txBox="1">
              <a:spLocks/>
            </p:cNvSpPr>
            <p:nvPr/>
          </p:nvSpPr>
          <p:spPr>
            <a:xfrm>
              <a:off x="5394185" y="3078063"/>
              <a:ext cx="2898832" cy="161583"/>
            </a:xfrm>
            <a:prstGeom prst="rect">
              <a:avLst/>
            </a:prstGeom>
            <a:noFill/>
          </p:spPr>
          <p:txBody>
            <a:bodyPr wrap="square" lIns="0" tIns="0" rIns="0" bIns="0" anchor="b">
              <a:noAutofit/>
            </a:bodyPr>
            <a:lstStyle/>
            <a:p>
              <a:pPr marL="0" marR="0" lvl="0" indent="0"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000" b="1" i="0" u="none" strike="noStrike" kern="1200" cap="all" spc="0" normalizeH="0" baseline="0" noProof="0" dirty="0">
                  <a:ln>
                    <a:noFill/>
                  </a:ln>
                  <a:solidFill>
                    <a:srgbClr val="335E79"/>
                  </a:solidFill>
                  <a:effectLst/>
                  <a:uLnTx/>
                  <a:uFillTx/>
                  <a:latin typeface="Century Gothic" panose="020B0502020202020204" pitchFamily="34" charset="0"/>
                  <a:ea typeface="+mn-ea"/>
                  <a:cs typeface="+mn-cs"/>
                </a:rPr>
                <a:t>Souveraineté</a:t>
              </a:r>
            </a:p>
          </p:txBody>
        </p:sp>
        <p:sp>
          <p:nvSpPr>
            <p:cNvPr id="62" name="TextBox 124">
              <a:extLst>
                <a:ext uri="{FF2B5EF4-FFF2-40B4-BE49-F238E27FC236}">
                  <a16:creationId xmlns:a16="http://schemas.microsoft.com/office/drawing/2014/main" id="{4E7713A7-74D5-FA40-178C-737497051108}"/>
                </a:ext>
              </a:extLst>
            </p:cNvPr>
            <p:cNvSpPr txBox="1">
              <a:spLocks/>
            </p:cNvSpPr>
            <p:nvPr/>
          </p:nvSpPr>
          <p:spPr>
            <a:xfrm>
              <a:off x="5371869" y="3248935"/>
              <a:ext cx="2898833" cy="276999"/>
            </a:xfrm>
            <a:prstGeom prst="rect">
              <a:avLst/>
            </a:prstGeom>
            <a:noFill/>
          </p:spPr>
          <p:txBody>
            <a:bodyPr wrap="square" lIns="0" tIns="0" rIns="0" bIns="0">
              <a:noAutofit/>
            </a:bodyPr>
            <a:lstStyle/>
            <a:p>
              <a:pPr marL="171450" indent="-171450">
                <a:buFont typeface="Arial" panose="020B0604020202020204" pitchFamily="34" charset="0"/>
                <a:buChar char="•"/>
              </a:pPr>
              <a:r>
                <a:rPr lang="fr-FR" sz="1000" noProof="0" dirty="0">
                  <a:latin typeface="Century Gothic" panose="020B0502020202020204" pitchFamily="34" charset="0"/>
                </a:rPr>
                <a:t>Société européenne, non soumise au “US Cloud </a:t>
              </a:r>
              <a:r>
                <a:rPr lang="fr-FR" sz="1000" noProof="0" dirty="0" err="1">
                  <a:latin typeface="Century Gothic" panose="020B0502020202020204" pitchFamily="34" charset="0"/>
                </a:rPr>
                <a:t>Act</a:t>
              </a:r>
              <a:r>
                <a:rPr lang="fr-FR" sz="1000" noProof="0" dirty="0">
                  <a:latin typeface="Century Gothic" panose="020B0502020202020204" pitchFamily="34" charset="0"/>
                </a:rPr>
                <a:t>”</a:t>
              </a:r>
            </a:p>
            <a:p>
              <a:pPr marL="171450" indent="-171450">
                <a:buFont typeface="Arial" panose="020B0604020202020204" pitchFamily="34" charset="0"/>
                <a:buChar char="•"/>
              </a:pPr>
              <a:r>
                <a:rPr lang="fr-FR" sz="1000" noProof="0" dirty="0">
                  <a:latin typeface="Century Gothic" panose="020B0502020202020204" pitchFamily="34" charset="0"/>
                </a:rPr>
                <a:t>Pas de stockage de fichiers, non exposé aux IA</a:t>
              </a:r>
            </a:p>
            <a:p>
              <a:pPr marL="171450" indent="-171450">
                <a:buFont typeface="Arial" panose="020B0604020202020204" pitchFamily="34" charset="0"/>
                <a:buChar char="•"/>
              </a:pPr>
              <a:r>
                <a:rPr lang="fr-FR" sz="1000" noProof="0" dirty="0">
                  <a:latin typeface="Century Gothic" panose="020B0502020202020204" pitchFamily="34" charset="0"/>
                </a:rPr>
                <a:t>Plus haut niveau de cryptage, clés stockées en Europe</a:t>
              </a:r>
            </a:p>
          </p:txBody>
        </p:sp>
      </p:grpSp>
      <p:sp>
        <p:nvSpPr>
          <p:cNvPr id="63" name="Rectangle: Top Corners Rounded 11">
            <a:extLst>
              <a:ext uri="{FF2B5EF4-FFF2-40B4-BE49-F238E27FC236}">
                <a16:creationId xmlns:a16="http://schemas.microsoft.com/office/drawing/2014/main" id="{CA47E8DB-712F-22CF-F4C9-501CCAC9BA33}"/>
              </a:ext>
            </a:extLst>
          </p:cNvPr>
          <p:cNvSpPr/>
          <p:nvPr/>
        </p:nvSpPr>
        <p:spPr>
          <a:xfrm>
            <a:off x="4738424" y="3690734"/>
            <a:ext cx="4128094" cy="960365"/>
          </a:xfrm>
          <a:prstGeom prst="round2SameRect">
            <a:avLst>
              <a:gd name="adj1" fmla="val 0"/>
              <a:gd name="adj2" fmla="val 8626"/>
            </a:avLst>
          </a:prstGeom>
          <a:gradFill flip="none" rotWithShape="1">
            <a:gsLst>
              <a:gs pos="0">
                <a:schemeClr val="tx1"/>
              </a:gs>
              <a:gs pos="100000">
                <a:schemeClr val="tx2"/>
              </a:gs>
            </a:gsLst>
            <a:lin ang="5400000" scaled="1"/>
            <a:tileRect/>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nvGrpSpPr>
          <p:cNvPr id="64" name="Group 22">
            <a:extLst>
              <a:ext uri="{FF2B5EF4-FFF2-40B4-BE49-F238E27FC236}">
                <a16:creationId xmlns:a16="http://schemas.microsoft.com/office/drawing/2014/main" id="{DF076757-BE83-5F6B-6BD7-8386192FFD75}"/>
              </a:ext>
            </a:extLst>
          </p:cNvPr>
          <p:cNvGrpSpPr/>
          <p:nvPr/>
        </p:nvGrpSpPr>
        <p:grpSpPr>
          <a:xfrm>
            <a:off x="6648228" y="3482224"/>
            <a:ext cx="436536" cy="436536"/>
            <a:chOff x="6500212" y="3509748"/>
            <a:chExt cx="360000" cy="360000"/>
          </a:xfrm>
        </p:grpSpPr>
        <p:sp>
          <p:nvSpPr>
            <p:cNvPr id="65" name="Oval 16">
              <a:extLst>
                <a:ext uri="{FF2B5EF4-FFF2-40B4-BE49-F238E27FC236}">
                  <a16:creationId xmlns:a16="http://schemas.microsoft.com/office/drawing/2014/main" id="{865ABD7D-99B2-EFFA-D389-C27142744BA3}"/>
                </a:ext>
              </a:extLst>
            </p:cNvPr>
            <p:cNvSpPr>
              <a:spLocks/>
            </p:cNvSpPr>
            <p:nvPr/>
          </p:nvSpPr>
          <p:spPr>
            <a:xfrm>
              <a:off x="6500212" y="3509748"/>
              <a:ext cx="360000" cy="360000"/>
            </a:xfrm>
            <a:prstGeom prst="ellipse">
              <a:avLst/>
            </a:prstGeom>
            <a:gradFill flip="none" rotWithShape="1">
              <a:gsLst>
                <a:gs pos="0">
                  <a:schemeClr val="tx1"/>
                </a:gs>
                <a:gs pos="100000">
                  <a:schemeClr val="tx2"/>
                </a:gs>
              </a:gsLst>
              <a:lin ang="540000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66" name="Graphic 17">
              <a:extLst>
                <a:ext uri="{FF2B5EF4-FFF2-40B4-BE49-F238E27FC236}">
                  <a16:creationId xmlns:a16="http://schemas.microsoft.com/office/drawing/2014/main" id="{39288D64-184E-A211-6371-6C6E6EECE099}"/>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6567135" y="3582380"/>
              <a:ext cx="226157" cy="226157"/>
            </a:xfrm>
            <a:prstGeom prst="rect">
              <a:avLst/>
            </a:prstGeom>
          </p:spPr>
        </p:pic>
      </p:grpSp>
      <p:sp>
        <p:nvSpPr>
          <p:cNvPr id="67" name="TextBox 19">
            <a:extLst>
              <a:ext uri="{FF2B5EF4-FFF2-40B4-BE49-F238E27FC236}">
                <a16:creationId xmlns:a16="http://schemas.microsoft.com/office/drawing/2014/main" id="{FC2BD885-7B9A-C571-949C-7362B852827F}"/>
              </a:ext>
            </a:extLst>
          </p:cNvPr>
          <p:cNvSpPr txBox="1">
            <a:spLocks/>
          </p:cNvSpPr>
          <p:nvPr/>
        </p:nvSpPr>
        <p:spPr>
          <a:xfrm>
            <a:off x="5056921" y="4217383"/>
            <a:ext cx="3516407" cy="307777"/>
          </a:xfrm>
          <a:prstGeom prst="rect">
            <a:avLst/>
          </a:prstGeom>
          <a:noFill/>
        </p:spPr>
        <p:txBody>
          <a:bodyPr wrap="square" lIns="0" tIns="0" rIns="0" bIns="0">
            <a:noAutofit/>
          </a:bodyPr>
          <a:lstStyle/>
          <a:p>
            <a:pPr marL="0" marR="0" lvl="1" indent="0" algn="ctr" defTabSz="457200" rtl="0" eaLnBrk="1" fontAlgn="auto" latinLnBrk="0" hangingPunct="1">
              <a:lnSpc>
                <a:spcPct val="100000"/>
              </a:lnSpc>
              <a:spcBef>
                <a:spcPts val="0"/>
              </a:spcBef>
              <a:spcAft>
                <a:spcPts val="300"/>
              </a:spcAft>
              <a:buClr>
                <a:srgbClr val="33A0DA"/>
              </a:buClr>
              <a:buSzTx/>
              <a:buFontTx/>
              <a:buNone/>
              <a:tabLst/>
              <a:defRPr/>
            </a:pPr>
            <a:r>
              <a:rPr kumimoji="0" lang="fr-FR" sz="1000" b="0" i="0" u="none" strike="noStrike" kern="1200" cap="none" spc="0" normalizeH="0" baseline="0" noProof="0">
                <a:ln>
                  <a:noFill/>
                </a:ln>
                <a:solidFill>
                  <a:srgbClr val="FFFFFF"/>
                </a:solidFill>
                <a:effectLst/>
                <a:uLnTx/>
                <a:uFillTx/>
                <a:latin typeface="Century Gothic"/>
                <a:ea typeface="+mn-ea"/>
                <a:cs typeface="+mn-cs"/>
              </a:rPr>
              <a:t>Le SWG est adapté aux politiques de protection des données privées et peut être déployé On-</a:t>
            </a:r>
            <a:r>
              <a:rPr kumimoji="0" lang="fr-FR" sz="1000" b="0" i="0" u="none" strike="noStrike" kern="1200" cap="none" spc="0" normalizeH="0" baseline="0" noProof="0" err="1">
                <a:ln>
                  <a:noFill/>
                </a:ln>
                <a:solidFill>
                  <a:srgbClr val="FFFFFF"/>
                </a:solidFill>
                <a:effectLst/>
                <a:uLnTx/>
                <a:uFillTx/>
                <a:latin typeface="Century Gothic"/>
                <a:ea typeface="+mn-ea"/>
                <a:cs typeface="+mn-cs"/>
              </a:rPr>
              <a:t>Premise</a:t>
            </a:r>
            <a:endParaRPr kumimoji="0" lang="fr-FR" sz="1000" b="0" i="0" u="none" strike="noStrike" kern="1200" cap="none" spc="0" normalizeH="0" baseline="0" noProof="0">
              <a:ln>
                <a:noFill/>
              </a:ln>
              <a:solidFill>
                <a:srgbClr val="FFFFFF"/>
              </a:solidFill>
              <a:effectLst/>
              <a:uLnTx/>
              <a:uFillTx/>
              <a:latin typeface="Century Gothic"/>
              <a:ea typeface="+mn-ea"/>
              <a:cs typeface="+mn-cs"/>
            </a:endParaRPr>
          </a:p>
        </p:txBody>
      </p:sp>
      <p:sp>
        <p:nvSpPr>
          <p:cNvPr id="68" name="TextBox 20">
            <a:extLst>
              <a:ext uri="{FF2B5EF4-FFF2-40B4-BE49-F238E27FC236}">
                <a16:creationId xmlns:a16="http://schemas.microsoft.com/office/drawing/2014/main" id="{F7E0D705-790F-DB66-0736-5AFDD22CF96E}"/>
              </a:ext>
            </a:extLst>
          </p:cNvPr>
          <p:cNvSpPr txBox="1">
            <a:spLocks/>
          </p:cNvSpPr>
          <p:nvPr/>
        </p:nvSpPr>
        <p:spPr>
          <a:xfrm>
            <a:off x="5605513" y="3974020"/>
            <a:ext cx="2521966" cy="215444"/>
          </a:xfrm>
          <a:prstGeom prst="rect">
            <a:avLst/>
          </a:prstGeom>
          <a:noFill/>
        </p:spPr>
        <p:txBody>
          <a:bodyPr wrap="square" lIns="0" tIns="0" rIns="0" bIns="0" anchor="ctr">
            <a:noAutofit/>
          </a:bodyPr>
          <a:lstStyle/>
          <a:p>
            <a:pPr marL="0" marR="0" lvl="1" indent="0" algn="ctr" defTabSz="457200" rtl="0" eaLnBrk="1" fontAlgn="auto" latinLnBrk="0" hangingPunct="1">
              <a:lnSpc>
                <a:spcPct val="100000"/>
              </a:lnSpc>
              <a:spcBef>
                <a:spcPts val="0"/>
              </a:spcBef>
              <a:spcAft>
                <a:spcPts val="300"/>
              </a:spcAft>
              <a:buClr>
                <a:srgbClr val="FF5A00"/>
              </a:buClr>
              <a:buSzTx/>
              <a:buFontTx/>
              <a:buNone/>
              <a:tabLst/>
              <a:defRPr/>
            </a:pPr>
            <a:r>
              <a:rPr kumimoji="0" lang="fr-FR" sz="1000" b="1" i="0" u="none" strike="noStrike" kern="1200" cap="none" spc="0" normalizeH="0" baseline="0" noProof="0">
                <a:ln>
                  <a:noFill/>
                </a:ln>
                <a:solidFill>
                  <a:srgbClr val="FFFFFF"/>
                </a:solidFill>
                <a:effectLst/>
                <a:uLnTx/>
                <a:uFillTx/>
                <a:latin typeface="Century Gothic"/>
                <a:ea typeface="+mn-ea"/>
                <a:cs typeface="+mn-cs"/>
              </a:rPr>
              <a:t>SAAS </a:t>
            </a:r>
            <a:r>
              <a:rPr lang="fr-FR" sz="1000" b="1" kern="1200" noProof="0">
                <a:solidFill>
                  <a:srgbClr val="FFFFFF"/>
                </a:solidFill>
                <a:latin typeface="Century Gothic"/>
              </a:rPr>
              <a:t>ET</a:t>
            </a:r>
            <a:r>
              <a:rPr kumimoji="0" lang="fr-FR" sz="1000" b="1" i="0" u="none" strike="noStrike" kern="1200" cap="none" spc="0" normalizeH="0" baseline="0" noProof="0">
                <a:ln>
                  <a:noFill/>
                </a:ln>
                <a:solidFill>
                  <a:srgbClr val="FFFFFF"/>
                </a:solidFill>
                <a:effectLst/>
                <a:uLnTx/>
                <a:uFillTx/>
                <a:latin typeface="Century Gothic"/>
                <a:ea typeface="+mn-ea"/>
                <a:cs typeface="+mn-cs"/>
              </a:rPr>
              <a:t> ON-PREMISE</a:t>
            </a:r>
          </a:p>
        </p:txBody>
      </p:sp>
      <p:pic>
        <p:nvPicPr>
          <p:cNvPr id="71" name="Graphic 160">
            <a:extLst>
              <a:ext uri="{FF2B5EF4-FFF2-40B4-BE49-F238E27FC236}">
                <a16:creationId xmlns:a16="http://schemas.microsoft.com/office/drawing/2014/main" id="{7A4F8399-CBE3-82F2-A00B-F301F4A46BFB}"/>
              </a:ext>
            </a:extLst>
          </p:cNvPr>
          <p:cNvPicPr/>
          <p:nvPr/>
        </p:nvPicPr>
        <p:blipFill>
          <a:blip r:embed="rId16">
            <a:extLst>
              <a:ext uri="{96DAC541-7B7A-43D3-8B79-37D633B846F1}">
                <asvg:svgBlip xmlns:asvg="http://schemas.microsoft.com/office/drawing/2016/SVG/main" r:embed="rId17"/>
              </a:ext>
            </a:extLst>
          </a:blip>
          <a:stretch/>
        </p:blipFill>
        <p:spPr bwMode="auto">
          <a:xfrm>
            <a:off x="3564770" y="3938513"/>
            <a:ext cx="181700" cy="181704"/>
          </a:xfrm>
          <a:prstGeom prst="rect">
            <a:avLst/>
          </a:prstGeom>
        </p:spPr>
      </p:pic>
      <p:pic>
        <p:nvPicPr>
          <p:cNvPr id="4" name="Image 21">
            <a:extLst>
              <a:ext uri="{FF2B5EF4-FFF2-40B4-BE49-F238E27FC236}">
                <a16:creationId xmlns:a16="http://schemas.microsoft.com/office/drawing/2014/main" id="{63C88147-6153-B295-97ED-753265D6467C}"/>
              </a:ext>
            </a:extLst>
          </p:cNvPr>
          <p:cNvPicPr>
            <a:picLocks noChangeAspect="1"/>
          </p:cNvPicPr>
          <p:nvPr/>
        </p:nvPicPr>
        <p:blipFill>
          <a:blip r:embed="rId18" cstate="screen">
            <a:extLst>
              <a:ext uri="{28A0092B-C50C-407E-A947-70E740481C1C}">
                <a14:useLocalDpi xmlns:a14="http://schemas.microsoft.com/office/drawing/2010/main"/>
              </a:ext>
            </a:extLst>
          </a:blip>
          <a:stretch/>
        </p:blipFill>
        <p:spPr bwMode="auto">
          <a:xfrm>
            <a:off x="6195750" y="717221"/>
            <a:ext cx="1238747" cy="520926"/>
          </a:xfrm>
          <a:prstGeom prst="rect">
            <a:avLst/>
          </a:prstGeom>
        </p:spPr>
      </p:pic>
      <p:sp>
        <p:nvSpPr>
          <p:cNvPr id="39" name="Oval 106">
            <a:extLst>
              <a:ext uri="{FF2B5EF4-FFF2-40B4-BE49-F238E27FC236}">
                <a16:creationId xmlns:a16="http://schemas.microsoft.com/office/drawing/2014/main" id="{5698937B-7423-544A-CD1F-48A2340A57E7}"/>
              </a:ext>
            </a:extLst>
          </p:cNvPr>
          <p:cNvSpPr/>
          <p:nvPr/>
        </p:nvSpPr>
        <p:spPr>
          <a:xfrm>
            <a:off x="5021891" y="2239069"/>
            <a:ext cx="72000" cy="72000"/>
          </a:xfrm>
          <a:prstGeom prst="ellipse">
            <a:avLst/>
          </a:prstGeom>
          <a:solidFill>
            <a:schemeClr val="tx2">
              <a:lumMod val="20000"/>
              <a:lumOff val="8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a:ln>
                <a:noFill/>
              </a:ln>
              <a:solidFill>
                <a:srgbClr val="FFFFFF"/>
              </a:solidFill>
              <a:effectLst/>
              <a:uLnTx/>
              <a:uFillTx/>
              <a:latin typeface="Century Gothic"/>
              <a:ea typeface="+mn-ea"/>
              <a:cs typeface="+mn-cs"/>
            </a:endParaRPr>
          </a:p>
        </p:txBody>
      </p:sp>
      <p:sp>
        <p:nvSpPr>
          <p:cNvPr id="72" name="Oval 106">
            <a:extLst>
              <a:ext uri="{FF2B5EF4-FFF2-40B4-BE49-F238E27FC236}">
                <a16:creationId xmlns:a16="http://schemas.microsoft.com/office/drawing/2014/main" id="{9CFB924E-ED3A-860F-75BA-9546958571C3}"/>
              </a:ext>
            </a:extLst>
          </p:cNvPr>
          <p:cNvSpPr/>
          <p:nvPr/>
        </p:nvSpPr>
        <p:spPr>
          <a:xfrm>
            <a:off x="5016444" y="2854111"/>
            <a:ext cx="72000" cy="72000"/>
          </a:xfrm>
          <a:prstGeom prst="ellipse">
            <a:avLst/>
          </a:prstGeom>
          <a:solidFill>
            <a:schemeClr val="tx2">
              <a:lumMod val="20000"/>
              <a:lumOff val="8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1203966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20445444" name="Titre 1"/>
          <p:cNvSpPr>
            <a:spLocks noGrp="1"/>
          </p:cNvSpPr>
          <p:nvPr>
            <p:ph type="title"/>
          </p:nvPr>
        </p:nvSpPr>
        <p:spPr bwMode="auto"/>
        <p:txBody>
          <a:bodyPr/>
          <a:lstStyle/>
          <a:p>
            <a:pPr>
              <a:defRPr/>
            </a:pPr>
            <a:r>
              <a:rPr lang="fr-FR" noProof="0"/>
              <a:t>Nos avantages différenciants</a:t>
            </a:r>
          </a:p>
        </p:txBody>
      </p:sp>
      <p:sp>
        <p:nvSpPr>
          <p:cNvPr id="1628968710" name="Espace réservé du numéro de diapositive 3"/>
          <p:cNvSpPr>
            <a:spLocks noGrp="1"/>
          </p:cNvSpPr>
          <p:nvPr>
            <p:ph type="sldNum" sz="quarter" idx="31"/>
          </p:nvPr>
        </p:nvSpPr>
        <p:spPr bwMode="auto"/>
        <p:txBody>
          <a:bodyPr/>
          <a:lstStyle/>
          <a:p>
            <a:pPr>
              <a:defRPr/>
            </a:pPr>
            <a:fld id="{241446F6-360A-484E-96BC-4852634EB77E}" type="slidenum">
              <a:rPr lang="fr-FR" noProof="0" smtClean="0"/>
              <a:t>11</a:t>
            </a:fld>
            <a:endParaRPr lang="fr-FR" noProof="0"/>
          </a:p>
        </p:txBody>
      </p:sp>
      <p:sp>
        <p:nvSpPr>
          <p:cNvPr id="646490672" name="Espace réservé du texte 4"/>
          <p:cNvSpPr>
            <a:spLocks noGrp="1"/>
          </p:cNvSpPr>
          <p:nvPr>
            <p:ph type="body" sz="quarter" idx="13"/>
          </p:nvPr>
        </p:nvSpPr>
        <p:spPr bwMode="auto"/>
        <p:txBody>
          <a:bodyPr/>
          <a:lstStyle/>
          <a:p>
            <a:pPr>
              <a:defRPr/>
            </a:pPr>
            <a:r>
              <a:rPr lang="fr-FR" noProof="0"/>
              <a:t>03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72295370" name="Oval 3"/>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457189">
              <a:defRPr/>
            </a:pPr>
            <a:fld id="{270E2ED9-C71D-4917-9975-134729253505}" type="slidenum">
              <a:rPr lang="fr-FR" sz="800" noProof="0" smtClean="0">
                <a:solidFill>
                  <a:srgbClr val="FFFFFF"/>
                </a:solidFill>
                <a:latin typeface="Century Gothic"/>
              </a:rPr>
              <a:t>12</a:t>
            </a:fld>
            <a:endParaRPr lang="fr-FR" sz="800" noProof="0">
              <a:solidFill>
                <a:srgbClr val="FFFFFF"/>
              </a:solidFill>
              <a:latin typeface="Century Gothic"/>
            </a:endParaRPr>
          </a:p>
        </p:txBody>
      </p:sp>
      <p:sp>
        <p:nvSpPr>
          <p:cNvPr id="909578864" name="Rectangle: Rounded Corners 8"/>
          <p:cNvSpPr/>
          <p:nvPr/>
        </p:nvSpPr>
        <p:spPr bwMode="auto">
          <a:xfrm>
            <a:off x="6030000" y="1311972"/>
            <a:ext cx="2592000" cy="3312000"/>
          </a:xfrm>
          <a:prstGeom prst="roundRect">
            <a:avLst>
              <a:gd name="adj" fmla="val 3070"/>
            </a:avLst>
          </a:prstGeom>
          <a:solidFill>
            <a:schemeClr val="bg1"/>
          </a:solidFill>
          <a:ln w="3175">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783">
              <a:defRPr/>
            </a:pPr>
            <a:endParaRPr lang="fr-FR" sz="900" b="1" noProof="0">
              <a:solidFill>
                <a:srgbClr val="335E79"/>
              </a:solidFill>
              <a:latin typeface="Century Gothic"/>
            </a:endParaRPr>
          </a:p>
        </p:txBody>
      </p:sp>
      <p:sp>
        <p:nvSpPr>
          <p:cNvPr id="728837302" name="Rectangle: Rounded Corners 12"/>
          <p:cNvSpPr/>
          <p:nvPr/>
        </p:nvSpPr>
        <p:spPr bwMode="auto">
          <a:xfrm>
            <a:off x="522001" y="1131590"/>
            <a:ext cx="5143009" cy="648000"/>
          </a:xfrm>
          <a:prstGeom prst="roundRect">
            <a:avLst>
              <a:gd name="adj" fmla="val 11137"/>
            </a:avLst>
          </a:prstGeom>
          <a:gradFill>
            <a:gsLst>
              <a:gs pos="27000">
                <a:schemeClr val="accent1"/>
              </a:gs>
              <a:gs pos="100000">
                <a:schemeClr val="accent1">
                  <a:lumMod val="60000"/>
                  <a:lumOff val="40000"/>
                </a:schemeClr>
              </a:gs>
            </a:gsLst>
            <a:lin ang="2700000" scaled="1"/>
          </a:gradFill>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sp>
        <p:nvSpPr>
          <p:cNvPr id="683252520" name="Rectangle: Rounded Corners 15"/>
          <p:cNvSpPr/>
          <p:nvPr/>
        </p:nvSpPr>
        <p:spPr bwMode="auto">
          <a:xfrm flipH="1">
            <a:off x="6246000" y="3938097"/>
            <a:ext cx="2160000" cy="549128"/>
          </a:xfrm>
          <a:prstGeom prst="roundRect">
            <a:avLst>
              <a:gd name="adj" fmla="val 15743"/>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189">
              <a:defRPr/>
            </a:pPr>
            <a:endParaRPr lang="fr-FR" noProof="0">
              <a:solidFill>
                <a:srgbClr val="FF5A00"/>
              </a:solidFill>
              <a:latin typeface="Century Gothic"/>
            </a:endParaRPr>
          </a:p>
        </p:txBody>
      </p:sp>
      <p:sp>
        <p:nvSpPr>
          <p:cNvPr id="1858443233" name="Rectangle 20"/>
          <p:cNvSpPr/>
          <p:nvPr/>
        </p:nvSpPr>
        <p:spPr bwMode="auto">
          <a:xfrm>
            <a:off x="1134000" y="1243110"/>
            <a:ext cx="3960000" cy="215444"/>
          </a:xfrm>
          <a:prstGeom prst="rect">
            <a:avLst/>
          </a:prstGeom>
          <a:noFill/>
        </p:spPr>
        <p:txBody>
          <a:bodyPr wrap="square" lIns="0" tIns="0" rIns="0" bIns="0" anchor="b">
            <a:noAutofit/>
          </a:bodyPr>
          <a:lstStyle/>
          <a:p>
            <a:pPr algn="ctr" defTabSz="457189">
              <a:defRPr/>
            </a:pPr>
            <a:r>
              <a:rPr lang="fr-FR" sz="1400" b="1" noProof="0" dirty="0">
                <a:solidFill>
                  <a:srgbClr val="FFFFFF"/>
                </a:solidFill>
                <a:latin typeface="Century Gothic"/>
              </a:rPr>
              <a:t>ZERO TRUST INTERNET ACCESS - ZTIA</a:t>
            </a:r>
            <a:endParaRPr lang="fr-FR" sz="1400" noProof="0" dirty="0">
              <a:solidFill>
                <a:srgbClr val="FFFFFF"/>
              </a:solidFill>
              <a:latin typeface="Century Gothic"/>
            </a:endParaRPr>
          </a:p>
        </p:txBody>
      </p:sp>
      <p:sp>
        <p:nvSpPr>
          <p:cNvPr id="1117953151" name="Rectangle 26"/>
          <p:cNvSpPr/>
          <p:nvPr/>
        </p:nvSpPr>
        <p:spPr bwMode="auto">
          <a:xfrm>
            <a:off x="931937" y="1500472"/>
            <a:ext cx="4319611" cy="335583"/>
          </a:xfrm>
          <a:prstGeom prst="rect">
            <a:avLst/>
          </a:prstGeom>
          <a:noFill/>
        </p:spPr>
        <p:txBody>
          <a:bodyPr wrap="square" lIns="0" tIns="0" rIns="0" bIns="0" anchor="t">
            <a:noAutofit/>
          </a:bodyPr>
          <a:lstStyle/>
          <a:p>
            <a:pPr>
              <a:defRPr/>
            </a:pPr>
            <a:r>
              <a:rPr lang="fr-FR" sz="1200" noProof="0">
                <a:solidFill>
                  <a:schemeClr val="bg1"/>
                </a:solidFill>
              </a:rPr>
              <a:t>Toujours vérifier et ne jamais faire confiance aux contenus </a:t>
            </a:r>
            <a:endParaRPr lang="fr-FR" sz="1200" noProof="0"/>
          </a:p>
        </p:txBody>
      </p:sp>
      <p:sp>
        <p:nvSpPr>
          <p:cNvPr id="1304371966" name="TextBox 37"/>
          <p:cNvSpPr txBox="1"/>
          <p:nvPr/>
        </p:nvSpPr>
        <p:spPr bwMode="auto">
          <a:xfrm flipH="1">
            <a:off x="1058970" y="4030872"/>
            <a:ext cx="4606039" cy="507831"/>
          </a:xfrm>
          <a:prstGeom prst="rect">
            <a:avLst/>
          </a:prstGeom>
          <a:noFill/>
        </p:spPr>
        <p:txBody>
          <a:bodyPr wrap="square" lIns="0" tIns="0" rIns="0" bIns="0" rtlCol="0" anchor="t">
            <a:noAutofit/>
          </a:bodyPr>
          <a:lstStyle/>
          <a:p>
            <a:pPr marL="1350" defTabSz="457189">
              <a:spcAft>
                <a:spcPts val="600"/>
              </a:spcAft>
              <a:buClr>
                <a:srgbClr val="FF5A00"/>
              </a:buClr>
              <a:defRPr/>
            </a:pPr>
            <a:r>
              <a:rPr lang="fr-FR" sz="1100" noProof="0">
                <a:solidFill>
                  <a:srgbClr val="335E79">
                    <a:lumMod val="50000"/>
                  </a:srgbClr>
                </a:solidFill>
                <a:latin typeface="Century Gothic"/>
              </a:rPr>
              <a:t>La technologie exclusive </a:t>
            </a:r>
            <a:r>
              <a:rPr lang="fr-FR" sz="1100" b="1" noProof="0" err="1">
                <a:solidFill>
                  <a:srgbClr val="335E79">
                    <a:lumMod val="50000"/>
                  </a:srgbClr>
                </a:solidFill>
                <a:latin typeface="Century Gothic"/>
              </a:rPr>
              <a:t>Zero</a:t>
            </a:r>
            <a:r>
              <a:rPr lang="fr-FR" sz="1100" b="1" noProof="0">
                <a:solidFill>
                  <a:srgbClr val="335E79">
                    <a:lumMod val="50000"/>
                  </a:srgbClr>
                </a:solidFill>
                <a:latin typeface="Century Gothic"/>
              </a:rPr>
              <a:t> Trust Internet Access, </a:t>
            </a:r>
            <a:r>
              <a:rPr lang="fr-FR" sz="1100" noProof="0">
                <a:solidFill>
                  <a:srgbClr val="335E79">
                    <a:lumMod val="50000"/>
                  </a:srgbClr>
                </a:solidFill>
                <a:latin typeface="Century Gothic"/>
              </a:rPr>
              <a:t>limite l’accès aux seuls domaines vérifiés par Olfeo et légitimes, pour éliminer le risque venant des contenus non-identifiés.</a:t>
            </a:r>
            <a:endParaRPr lang="fr-FR" noProof="0"/>
          </a:p>
        </p:txBody>
      </p:sp>
      <p:sp>
        <p:nvSpPr>
          <p:cNvPr id="1674361456" name="Oval 41"/>
          <p:cNvSpPr/>
          <p:nvPr/>
        </p:nvSpPr>
        <p:spPr bwMode="auto">
          <a:xfrm>
            <a:off x="1058970" y="4583045"/>
            <a:ext cx="144000" cy="144000"/>
          </a:xfrm>
          <a:prstGeom prst="ellipse">
            <a:avLst/>
          </a:prstGeom>
          <a:solidFill>
            <a:schemeClr val="accent1"/>
          </a:solidFill>
        </p:spPr>
        <p:txBody>
          <a:bodyPr wrap="square" lIns="0" tIns="0" rIns="0" bIns="0" anchor="t">
            <a:noAutofit/>
          </a:bodyPr>
          <a:lstStyle/>
          <a:p>
            <a:pPr algn="ctr" defTabSz="457189">
              <a:defRPr/>
            </a:pPr>
            <a:endParaRPr lang="fr-FR" sz="1100" b="1" noProof="0">
              <a:solidFill>
                <a:srgbClr val="FFFFFF"/>
              </a:solidFill>
              <a:latin typeface="Century Gothic"/>
            </a:endParaRPr>
          </a:p>
        </p:txBody>
      </p:sp>
      <p:pic>
        <p:nvPicPr>
          <p:cNvPr id="485442586" name="Graphic 42"/>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90184" y="4614259"/>
            <a:ext cx="81575" cy="81575"/>
          </a:xfrm>
          <a:prstGeom prst="rect">
            <a:avLst/>
          </a:prstGeom>
        </p:spPr>
      </p:pic>
      <p:sp>
        <p:nvSpPr>
          <p:cNvPr id="168709101" name="TextBox 39"/>
          <p:cNvSpPr txBox="1"/>
          <p:nvPr/>
        </p:nvSpPr>
        <p:spPr bwMode="auto">
          <a:xfrm flipH="1">
            <a:off x="1274970" y="4578102"/>
            <a:ext cx="4390033" cy="153888"/>
          </a:xfrm>
          <a:prstGeom prst="rect">
            <a:avLst/>
          </a:prstGeom>
          <a:noFill/>
        </p:spPr>
        <p:txBody>
          <a:bodyPr wrap="square" lIns="0" tIns="0" rIns="0" bIns="0" rtlCol="0" anchor="t">
            <a:spAutoFit/>
          </a:bodyPr>
          <a:lstStyle/>
          <a:p>
            <a:pPr marL="1350" defTabSz="457189">
              <a:spcAft>
                <a:spcPts val="600"/>
              </a:spcAft>
              <a:buClr>
                <a:srgbClr val="FF5A00"/>
              </a:buClr>
              <a:defRPr/>
            </a:pPr>
            <a:r>
              <a:rPr lang="fr-FR" sz="1000" b="1" noProof="0">
                <a:solidFill>
                  <a:srgbClr val="33A0DA"/>
                </a:solidFill>
                <a:latin typeface="Century Gothic"/>
              </a:rPr>
              <a:t>Les utilisateurs naviguent dans un espace de contenus de confiance</a:t>
            </a:r>
          </a:p>
        </p:txBody>
      </p:sp>
      <p:cxnSp>
        <p:nvCxnSpPr>
          <p:cNvPr id="793073870" name="Straight Connector 71"/>
          <p:cNvCxnSpPr/>
          <p:nvPr/>
        </p:nvCxnSpPr>
        <p:spPr bwMode="auto">
          <a:xfrm>
            <a:off x="1058969" y="2826427"/>
            <a:ext cx="4606035" cy="0"/>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03614286" name="Straight Connector 73"/>
          <p:cNvCxnSpPr/>
          <p:nvPr/>
        </p:nvCxnSpPr>
        <p:spPr bwMode="auto">
          <a:xfrm>
            <a:off x="1058969" y="3762363"/>
            <a:ext cx="4606035" cy="0"/>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1120024182" name="TextBox 63"/>
          <p:cNvSpPr txBox="1"/>
          <p:nvPr/>
        </p:nvSpPr>
        <p:spPr bwMode="auto">
          <a:xfrm flipH="1">
            <a:off x="1058970" y="1985324"/>
            <a:ext cx="4606039" cy="338554"/>
          </a:xfrm>
          <a:prstGeom prst="rect">
            <a:avLst/>
          </a:prstGeom>
          <a:noFill/>
        </p:spPr>
        <p:txBody>
          <a:bodyPr wrap="square" lIns="0" tIns="0" rIns="0" bIns="0" rtlCol="0" anchor="t">
            <a:noAutofit/>
          </a:bodyPr>
          <a:lstStyle/>
          <a:p>
            <a:pPr marL="1350" defTabSz="457189">
              <a:spcAft>
                <a:spcPts val="600"/>
              </a:spcAft>
              <a:buClr>
                <a:srgbClr val="FF5A00"/>
              </a:buClr>
              <a:defRPr/>
            </a:pPr>
            <a:r>
              <a:rPr lang="fr-FR" sz="1100" noProof="0">
                <a:solidFill>
                  <a:srgbClr val="335E79">
                    <a:lumMod val="50000"/>
                  </a:srgbClr>
                </a:solidFill>
                <a:latin typeface="Century Gothic"/>
              </a:rPr>
              <a:t>Les solutions actuelles sont basées sur la reconnaissance de la menace : elles laissent passer tous les flux par défaut et tentent de reconnaître les attaques pour les bloquer</a:t>
            </a:r>
            <a:endParaRPr lang="fr-FR" noProof="0"/>
          </a:p>
        </p:txBody>
      </p:sp>
      <p:grpSp>
        <p:nvGrpSpPr>
          <p:cNvPr id="720013617" name="Group 64"/>
          <p:cNvGrpSpPr/>
          <p:nvPr/>
        </p:nvGrpSpPr>
        <p:grpSpPr bwMode="auto">
          <a:xfrm>
            <a:off x="1058970" y="2576702"/>
            <a:ext cx="144000" cy="144000"/>
            <a:chOff x="1705016" y="2372922"/>
            <a:chExt cx="144000" cy="144000"/>
          </a:xfrm>
        </p:grpSpPr>
        <p:sp>
          <p:nvSpPr>
            <p:cNvPr id="70" name="Oval 69"/>
            <p:cNvSpPr/>
            <p:nvPr/>
          </p:nvSpPr>
          <p:spPr bwMode="auto">
            <a:xfrm>
              <a:off x="1705016" y="2372922"/>
              <a:ext cx="144000" cy="144000"/>
            </a:xfrm>
            <a:prstGeom prst="ellipse">
              <a:avLst/>
            </a:prstGeom>
            <a:solidFill>
              <a:schemeClr val="tx2"/>
            </a:solidFill>
          </p:spPr>
          <p:txBody>
            <a:bodyPr wrap="square" lIns="0" tIns="0" rIns="0" bIns="0" anchor="t">
              <a:noAutofit/>
            </a:bodyPr>
            <a:lstStyle/>
            <a:p>
              <a:pPr algn="ctr" defTabSz="457189">
                <a:defRPr/>
              </a:pPr>
              <a:endParaRPr lang="fr-FR" sz="1100" b="1" noProof="0">
                <a:solidFill>
                  <a:srgbClr val="FFFFFF"/>
                </a:solidFill>
                <a:latin typeface="Century Gothic"/>
              </a:endParaRPr>
            </a:p>
          </p:txBody>
        </p:sp>
        <p:pic>
          <p:nvPicPr>
            <p:cNvPr id="71" name="Graphic 70"/>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1736229" y="2404135"/>
              <a:ext cx="81575" cy="81575"/>
            </a:xfrm>
            <a:prstGeom prst="rect">
              <a:avLst/>
            </a:prstGeom>
          </p:spPr>
        </p:pic>
      </p:grpSp>
      <p:sp>
        <p:nvSpPr>
          <p:cNvPr id="1834403864" name="TextBox 68"/>
          <p:cNvSpPr txBox="1"/>
          <p:nvPr/>
        </p:nvSpPr>
        <p:spPr bwMode="auto">
          <a:xfrm flipH="1">
            <a:off x="1274970" y="2552005"/>
            <a:ext cx="4390033" cy="307777"/>
          </a:xfrm>
          <a:prstGeom prst="rect">
            <a:avLst/>
          </a:prstGeom>
          <a:noFill/>
        </p:spPr>
        <p:txBody>
          <a:bodyPr wrap="square" lIns="0" tIns="0" rIns="0" bIns="0" rtlCol="0" anchor="t">
            <a:spAutoFit/>
          </a:bodyPr>
          <a:lstStyle/>
          <a:p>
            <a:pPr marL="1350" defTabSz="457189">
              <a:spcAft>
                <a:spcPts val="600"/>
              </a:spcAft>
              <a:buClr>
                <a:srgbClr val="FF5A00"/>
              </a:buClr>
              <a:defRPr/>
            </a:pPr>
            <a:r>
              <a:rPr lang="fr-FR" sz="1000" b="1" noProof="0">
                <a:solidFill>
                  <a:srgbClr val="335E79"/>
                </a:solidFill>
                <a:latin typeface="Century Gothic"/>
              </a:rPr>
              <a:t>Elles s’appuient sur des bases de menaces connues (</a:t>
            </a:r>
            <a:r>
              <a:rPr lang="fr-FR" sz="1000" b="1" noProof="0" err="1">
                <a:solidFill>
                  <a:srgbClr val="335E79"/>
                </a:solidFill>
                <a:latin typeface="Century Gothic"/>
              </a:rPr>
              <a:t>urls</a:t>
            </a:r>
            <a:r>
              <a:rPr lang="fr-FR" sz="1000" b="1" noProof="0">
                <a:solidFill>
                  <a:srgbClr val="335E79"/>
                </a:solidFill>
                <a:latin typeface="Century Gothic"/>
              </a:rPr>
              <a:t>, signatures, comportements etc.)</a:t>
            </a:r>
          </a:p>
        </p:txBody>
      </p:sp>
      <p:grpSp>
        <p:nvGrpSpPr>
          <p:cNvPr id="621427598" name="Group 1"/>
          <p:cNvGrpSpPr/>
          <p:nvPr/>
        </p:nvGrpSpPr>
        <p:grpSpPr bwMode="auto">
          <a:xfrm>
            <a:off x="521999" y="1985323"/>
            <a:ext cx="382875" cy="382875"/>
            <a:chOff x="522000" y="2165705"/>
            <a:chExt cx="345167" cy="345167"/>
          </a:xfrm>
        </p:grpSpPr>
        <p:sp>
          <p:nvSpPr>
            <p:cNvPr id="75" name="Oval 74"/>
            <p:cNvSpPr/>
            <p:nvPr/>
          </p:nvSpPr>
          <p:spPr bwMode="auto">
            <a:xfrm>
              <a:off x="522000" y="2165705"/>
              <a:ext cx="345167" cy="3451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pic>
          <p:nvPicPr>
            <p:cNvPr id="78" name="Graphic 77"/>
            <p:cNvPicPr>
              <a:picLocks noChangeAspect="1"/>
            </p:cNvPicPr>
            <p:nvPr/>
          </p:nvPicPr>
          <p:blipFill>
            <a:blip r:embed="rId6">
              <a:extLst>
                <a:ext uri="{96DAC541-7B7A-43D3-8B79-37D633B846F1}">
                  <asvg:svgBlip xmlns:asvg="http://schemas.microsoft.com/office/drawing/2016/SVG/main" r:embed="rId7"/>
                </a:ext>
              </a:extLst>
            </a:blip>
            <a:stretch/>
          </p:blipFill>
          <p:spPr bwMode="auto">
            <a:xfrm>
              <a:off x="603524" y="2247229"/>
              <a:ext cx="182121" cy="182121"/>
            </a:xfrm>
            <a:prstGeom prst="rect">
              <a:avLst/>
            </a:prstGeom>
          </p:spPr>
        </p:pic>
      </p:grpSp>
      <p:grpSp>
        <p:nvGrpSpPr>
          <p:cNvPr id="2026019662" name="Group 6"/>
          <p:cNvGrpSpPr/>
          <p:nvPr/>
        </p:nvGrpSpPr>
        <p:grpSpPr bwMode="auto">
          <a:xfrm>
            <a:off x="521999" y="4030872"/>
            <a:ext cx="382875" cy="382875"/>
            <a:chOff x="522000" y="3844451"/>
            <a:chExt cx="345167" cy="345167"/>
          </a:xfrm>
        </p:grpSpPr>
        <p:sp>
          <p:nvSpPr>
            <p:cNvPr id="77" name="Oval 76"/>
            <p:cNvSpPr/>
            <p:nvPr/>
          </p:nvSpPr>
          <p:spPr bwMode="auto">
            <a:xfrm>
              <a:off x="522000" y="3844451"/>
              <a:ext cx="345167" cy="345167"/>
            </a:xfrm>
            <a:prstGeom prst="ellipse">
              <a:avLst/>
            </a:prstGeom>
            <a:solidFill>
              <a:schemeClr val="accent1"/>
            </a:solidFill>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pic>
          <p:nvPicPr>
            <p:cNvPr id="79" name="Graphic 78"/>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603524" y="3925975"/>
              <a:ext cx="182121" cy="182121"/>
            </a:xfrm>
            <a:prstGeom prst="rect">
              <a:avLst/>
            </a:prstGeom>
          </p:spPr>
        </p:pic>
      </p:grpSp>
      <p:sp>
        <p:nvSpPr>
          <p:cNvPr id="1440309291" name="TextBox 51"/>
          <p:cNvSpPr txBox="1"/>
          <p:nvPr/>
        </p:nvSpPr>
        <p:spPr bwMode="auto">
          <a:xfrm flipH="1">
            <a:off x="1058970" y="3075807"/>
            <a:ext cx="4606039" cy="338554"/>
          </a:xfrm>
          <a:prstGeom prst="rect">
            <a:avLst/>
          </a:prstGeom>
          <a:noFill/>
        </p:spPr>
        <p:txBody>
          <a:bodyPr wrap="square" lIns="0" tIns="0" rIns="0" bIns="0" rtlCol="0" anchor="t">
            <a:noAutofit/>
          </a:bodyPr>
          <a:lstStyle/>
          <a:p>
            <a:pPr marL="1350" defTabSz="457189">
              <a:spcAft>
                <a:spcPts val="600"/>
              </a:spcAft>
              <a:buClr>
                <a:srgbClr val="FF5A00"/>
              </a:buClr>
              <a:defRPr/>
            </a:pPr>
            <a:r>
              <a:rPr lang="fr-FR" sz="1100" noProof="0">
                <a:solidFill>
                  <a:srgbClr val="335E79">
                    <a:lumMod val="50000"/>
                  </a:srgbClr>
                </a:solidFill>
                <a:latin typeface="Century Gothic"/>
              </a:rPr>
              <a:t>Les criminels l’ont compris et contournent cette approche en créant des millions de nouveaux domaines malicieux éphémères</a:t>
            </a:r>
            <a:endParaRPr lang="fr-FR" noProof="0"/>
          </a:p>
        </p:txBody>
      </p:sp>
      <p:grpSp>
        <p:nvGrpSpPr>
          <p:cNvPr id="1076153471" name="Group 54"/>
          <p:cNvGrpSpPr/>
          <p:nvPr/>
        </p:nvGrpSpPr>
        <p:grpSpPr bwMode="auto">
          <a:xfrm>
            <a:off x="1058970" y="3460019"/>
            <a:ext cx="144000" cy="144000"/>
            <a:chOff x="1705016" y="3291608"/>
            <a:chExt cx="144000" cy="144000"/>
          </a:xfrm>
        </p:grpSpPr>
        <p:sp>
          <p:nvSpPr>
            <p:cNvPr id="59" name="Oval 58"/>
            <p:cNvSpPr/>
            <p:nvPr/>
          </p:nvSpPr>
          <p:spPr bwMode="auto">
            <a:xfrm>
              <a:off x="1705016" y="3291608"/>
              <a:ext cx="144000" cy="144000"/>
            </a:xfrm>
            <a:prstGeom prst="ellipse">
              <a:avLst/>
            </a:prstGeom>
            <a:solidFill>
              <a:schemeClr val="bg2"/>
            </a:solidFill>
          </p:spPr>
          <p:txBody>
            <a:bodyPr wrap="square" lIns="0" tIns="0" rIns="0" bIns="0" anchor="t">
              <a:noAutofit/>
            </a:bodyPr>
            <a:lstStyle/>
            <a:p>
              <a:pPr algn="ctr" defTabSz="457189">
                <a:defRPr/>
              </a:pPr>
              <a:endParaRPr lang="fr-FR" sz="1100" b="1" noProof="0">
                <a:solidFill>
                  <a:srgbClr val="FFFFFF"/>
                </a:solidFill>
                <a:latin typeface="Century Gothic"/>
              </a:endParaRPr>
            </a:p>
          </p:txBody>
        </p:sp>
        <p:pic>
          <p:nvPicPr>
            <p:cNvPr id="61" name="Graphic 60"/>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1736229" y="3322821"/>
              <a:ext cx="81575" cy="81575"/>
            </a:xfrm>
            <a:prstGeom prst="rect">
              <a:avLst/>
            </a:prstGeom>
          </p:spPr>
        </p:pic>
      </p:grpSp>
      <p:sp>
        <p:nvSpPr>
          <p:cNvPr id="1230945665" name="TextBox 56"/>
          <p:cNvSpPr txBox="1"/>
          <p:nvPr/>
        </p:nvSpPr>
        <p:spPr bwMode="auto">
          <a:xfrm flipH="1">
            <a:off x="1274970" y="3455075"/>
            <a:ext cx="4233134" cy="307777"/>
          </a:xfrm>
          <a:prstGeom prst="rect">
            <a:avLst/>
          </a:prstGeom>
          <a:noFill/>
        </p:spPr>
        <p:txBody>
          <a:bodyPr wrap="square" lIns="0" tIns="0" rIns="0" bIns="0" rtlCol="0" anchor="t">
            <a:spAutoFit/>
          </a:bodyPr>
          <a:lstStyle/>
          <a:p>
            <a:pPr marL="1350" defTabSz="457189">
              <a:spcAft>
                <a:spcPts val="600"/>
              </a:spcAft>
              <a:buClr>
                <a:srgbClr val="FF5A00"/>
              </a:buClr>
              <a:defRPr/>
            </a:pPr>
            <a:r>
              <a:rPr lang="fr-FR" sz="1000" b="1" noProof="0">
                <a:solidFill>
                  <a:srgbClr val="FF5A00"/>
                </a:solidFill>
                <a:latin typeface="Century Gothic"/>
              </a:rPr>
              <a:t>Les solutions actuelles ne peuvent plus suivre, elles sont débordées =&gt; on constate une augmentation du taux de succès des attaques</a:t>
            </a:r>
          </a:p>
        </p:txBody>
      </p:sp>
      <p:grpSp>
        <p:nvGrpSpPr>
          <p:cNvPr id="1224013177" name="Group 4"/>
          <p:cNvGrpSpPr/>
          <p:nvPr/>
        </p:nvGrpSpPr>
        <p:grpSpPr bwMode="auto">
          <a:xfrm>
            <a:off x="521999" y="3075806"/>
            <a:ext cx="382875" cy="382875"/>
            <a:chOff x="522000" y="3004493"/>
            <a:chExt cx="345167" cy="345167"/>
          </a:xfrm>
        </p:grpSpPr>
        <p:sp>
          <p:nvSpPr>
            <p:cNvPr id="76" name="Oval 75"/>
            <p:cNvSpPr/>
            <p:nvPr/>
          </p:nvSpPr>
          <p:spPr bwMode="auto">
            <a:xfrm>
              <a:off x="522000" y="3004493"/>
              <a:ext cx="345167" cy="345167"/>
            </a:xfrm>
            <a:prstGeom prst="ellipse">
              <a:avLst/>
            </a:prstGeom>
            <a:solidFill>
              <a:schemeClr val="bg2"/>
            </a:solidFill>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pic>
          <p:nvPicPr>
            <p:cNvPr id="80" name="Graphic 79"/>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603524" y="3086017"/>
              <a:ext cx="182121" cy="182121"/>
            </a:xfrm>
            <a:prstGeom prst="rect">
              <a:avLst/>
            </a:prstGeom>
          </p:spPr>
        </p:pic>
      </p:grpSp>
      <p:pic>
        <p:nvPicPr>
          <p:cNvPr id="1666459739" name="Graphic 93"/>
          <p:cNvPicPr>
            <a:picLocks noChangeAspect="1"/>
          </p:cNvPicPr>
          <p:nvPr/>
        </p:nvPicPr>
        <p:blipFill>
          <a:blip r:embed="rId12">
            <a:extLst>
              <a:ext uri="{96DAC541-7B7A-43D3-8B79-37D633B846F1}">
                <asvg:svgBlip xmlns:asvg="http://schemas.microsoft.com/office/drawing/2016/SVG/main" r:embed="rId13"/>
              </a:ext>
            </a:extLst>
          </a:blip>
          <a:stretch/>
        </p:blipFill>
        <p:spPr bwMode="auto">
          <a:xfrm>
            <a:off x="6977803" y="2882933"/>
            <a:ext cx="696398" cy="852730"/>
          </a:xfrm>
          <a:prstGeom prst="rect">
            <a:avLst/>
          </a:prstGeom>
        </p:spPr>
      </p:pic>
      <p:pic>
        <p:nvPicPr>
          <p:cNvPr id="1333425654" name="Graphic 108"/>
          <p:cNvPicPr>
            <a:picLocks noChangeAspect="1"/>
          </p:cNvPicPr>
          <p:nvPr/>
        </p:nvPicPr>
        <p:blipFill>
          <a:blip r:embed="rId14">
            <a:extLst>
              <a:ext uri="{96DAC541-7B7A-43D3-8B79-37D633B846F1}">
                <asvg:svgBlip xmlns:asvg="http://schemas.microsoft.com/office/drawing/2016/SVG/main" r:embed="rId15"/>
              </a:ext>
            </a:extLst>
          </a:blip>
          <a:stretch/>
        </p:blipFill>
        <p:spPr bwMode="auto">
          <a:xfrm>
            <a:off x="7002001" y="2912564"/>
            <a:ext cx="648000" cy="793468"/>
          </a:xfrm>
          <a:prstGeom prst="rect">
            <a:avLst/>
          </a:prstGeom>
        </p:spPr>
      </p:pic>
      <p:cxnSp>
        <p:nvCxnSpPr>
          <p:cNvPr id="1465180179" name="Connector: Elbow 110"/>
          <p:cNvCxnSpPr/>
          <p:nvPr/>
        </p:nvCxnSpPr>
        <p:spPr bwMode="auto">
          <a:xfrm rot="16199998" flipH="1">
            <a:off x="6445122" y="2284632"/>
            <a:ext cx="844042" cy="594290"/>
          </a:xfrm>
          <a:prstGeom prst="bentConnector3">
            <a:avLst>
              <a:gd name="adj1" fmla="val 68808"/>
            </a:avLst>
          </a:prstGeom>
          <a:ln>
            <a:tailEnd type="none" w="sm" len="sm"/>
          </a:ln>
          <a:effectLst/>
        </p:spPr>
        <p:style>
          <a:lnRef idx="2">
            <a:schemeClr val="accent1"/>
          </a:lnRef>
          <a:fillRef idx="0">
            <a:schemeClr val="accent1"/>
          </a:fillRef>
          <a:effectRef idx="1">
            <a:schemeClr val="accent1"/>
          </a:effectRef>
          <a:fontRef idx="minor">
            <a:schemeClr val="tx1"/>
          </a:fontRef>
        </p:style>
      </p:cxnSp>
      <p:cxnSp>
        <p:nvCxnSpPr>
          <p:cNvPr id="120575255" name="Connector: Elbow 111"/>
          <p:cNvCxnSpPr/>
          <p:nvPr/>
        </p:nvCxnSpPr>
        <p:spPr bwMode="auto">
          <a:xfrm rot="5400000">
            <a:off x="7353977" y="2347783"/>
            <a:ext cx="916049" cy="540001"/>
          </a:xfrm>
          <a:prstGeom prst="bentConnector3">
            <a:avLst>
              <a:gd name="adj1" fmla="val 62540"/>
            </a:avLst>
          </a:prstGeom>
          <a:ln w="12700">
            <a:solidFill>
              <a:schemeClr val="accent6"/>
            </a:solidFill>
            <a:tailEnd type="diamond" w="sm" len="sm"/>
          </a:ln>
        </p:spPr>
        <p:style>
          <a:lnRef idx="1">
            <a:schemeClr val="accent1"/>
          </a:lnRef>
          <a:fillRef idx="0">
            <a:schemeClr val="accent1"/>
          </a:fillRef>
          <a:effectRef idx="0">
            <a:schemeClr val="accent1"/>
          </a:effectRef>
          <a:fontRef idx="minor">
            <a:schemeClr val="tx1"/>
          </a:fontRef>
        </p:style>
      </p:cxnSp>
      <p:cxnSp>
        <p:nvCxnSpPr>
          <p:cNvPr id="1567194231" name="Straight Connector 112"/>
          <p:cNvCxnSpPr/>
          <p:nvPr/>
        </p:nvCxnSpPr>
        <p:spPr bwMode="auto">
          <a:xfrm flipH="1">
            <a:off x="7326000" y="2159759"/>
            <a:ext cx="1" cy="860389"/>
          </a:xfrm>
          <a:prstGeom prst="line">
            <a:avLst/>
          </a:prstGeom>
          <a:ln w="12700">
            <a:solidFill>
              <a:schemeClr val="bg2"/>
            </a:solidFill>
            <a:tailEnd type="diamond" w="sm" len="sm"/>
          </a:ln>
        </p:spPr>
        <p:style>
          <a:lnRef idx="1">
            <a:schemeClr val="accent1"/>
          </a:lnRef>
          <a:fillRef idx="0">
            <a:schemeClr val="accent1"/>
          </a:fillRef>
          <a:effectRef idx="0">
            <a:schemeClr val="accent1"/>
          </a:effectRef>
          <a:fontRef idx="minor">
            <a:schemeClr val="tx1"/>
          </a:fontRef>
        </p:style>
      </p:cxnSp>
      <p:sp>
        <p:nvSpPr>
          <p:cNvPr id="57219636" name="Oval 113"/>
          <p:cNvSpPr/>
          <p:nvPr/>
        </p:nvSpPr>
        <p:spPr bwMode="auto">
          <a:xfrm flipH="1">
            <a:off x="6354000" y="1620972"/>
            <a:ext cx="432000" cy="432000"/>
          </a:xfrm>
          <a:prstGeom prst="ellipse">
            <a:avLst/>
          </a:prstGeom>
          <a:solidFill>
            <a:schemeClr val="bg1">
              <a:alpha val="70000"/>
            </a:schemeClr>
          </a:solidFill>
          <a:ln w="6350">
            <a:solidFill>
              <a:schemeClr val="accent1"/>
            </a:solidFill>
          </a:ln>
        </p:spPr>
        <p:txBody>
          <a:bodyPr wrap="square" lIns="0" tIns="0" rIns="0" bIns="0" anchor="ctr">
            <a:noAutofit/>
          </a:bodyPr>
          <a:lstStyle/>
          <a:p>
            <a:pPr algn="ctr" defTabSz="457189">
              <a:defRPr/>
            </a:pPr>
            <a:endParaRPr lang="fr-FR" sz="1200" b="1" noProof="0">
              <a:solidFill>
                <a:srgbClr val="335E79">
                  <a:lumMod val="50000"/>
                </a:srgbClr>
              </a:solidFill>
              <a:latin typeface="Century Gothic"/>
            </a:endParaRPr>
          </a:p>
        </p:txBody>
      </p:sp>
      <p:pic>
        <p:nvPicPr>
          <p:cNvPr id="1802614584" name="Graphic 114"/>
          <p:cNvPicPr>
            <a:picLocks noChangeAspect="1"/>
          </p:cNvPicPr>
          <p:nvPr/>
        </p:nvPicPr>
        <p:blipFill>
          <a:blip r:embed="rId16">
            <a:extLst>
              <a:ext uri="{96DAC541-7B7A-43D3-8B79-37D633B846F1}">
                <asvg:svgBlip xmlns:asvg="http://schemas.microsoft.com/office/drawing/2016/SVG/main" r:embed="rId17"/>
              </a:ext>
            </a:extLst>
          </a:blip>
          <a:stretch/>
        </p:blipFill>
        <p:spPr bwMode="auto">
          <a:xfrm>
            <a:off x="6474000" y="1740972"/>
            <a:ext cx="192000" cy="192000"/>
          </a:xfrm>
          <a:prstGeom prst="rect">
            <a:avLst/>
          </a:prstGeom>
        </p:spPr>
      </p:pic>
      <p:sp>
        <p:nvSpPr>
          <p:cNvPr id="1421449027" name="Oval 115"/>
          <p:cNvSpPr/>
          <p:nvPr/>
        </p:nvSpPr>
        <p:spPr bwMode="auto">
          <a:xfrm flipH="1">
            <a:off x="7110000" y="1620972"/>
            <a:ext cx="432000" cy="432000"/>
          </a:xfrm>
          <a:prstGeom prst="ellipse">
            <a:avLst/>
          </a:prstGeom>
          <a:solidFill>
            <a:schemeClr val="bg1">
              <a:alpha val="70000"/>
            </a:schemeClr>
          </a:solidFill>
          <a:ln w="6350">
            <a:solidFill>
              <a:schemeClr val="bg2"/>
            </a:solidFill>
          </a:ln>
        </p:spPr>
        <p:txBody>
          <a:bodyPr wrap="square" lIns="0" tIns="0" rIns="0" bIns="0" anchor="ctr">
            <a:noAutofit/>
          </a:bodyPr>
          <a:lstStyle/>
          <a:p>
            <a:pPr algn="ctr" defTabSz="457189">
              <a:defRPr/>
            </a:pPr>
            <a:endParaRPr lang="fr-FR" sz="1200" b="1" noProof="0">
              <a:solidFill>
                <a:srgbClr val="335E79">
                  <a:lumMod val="50000"/>
                </a:srgbClr>
              </a:solidFill>
              <a:latin typeface="Century Gothic"/>
            </a:endParaRPr>
          </a:p>
        </p:txBody>
      </p:sp>
      <p:pic>
        <p:nvPicPr>
          <p:cNvPr id="520116253" name="Graphic 116"/>
          <p:cNvPicPr>
            <a:picLocks noChangeAspect="1"/>
          </p:cNvPicPr>
          <p:nvPr/>
        </p:nvPicPr>
        <p:blipFill>
          <a:blip r:embed="rId18">
            <a:extLst>
              <a:ext uri="{96DAC541-7B7A-43D3-8B79-37D633B846F1}">
                <asvg:svgBlip xmlns:asvg="http://schemas.microsoft.com/office/drawing/2016/SVG/main" r:embed="rId19"/>
              </a:ext>
            </a:extLst>
          </a:blip>
          <a:stretch/>
        </p:blipFill>
        <p:spPr bwMode="auto">
          <a:xfrm>
            <a:off x="7230000" y="1740972"/>
            <a:ext cx="192000" cy="192000"/>
          </a:xfrm>
          <a:prstGeom prst="rect">
            <a:avLst/>
          </a:prstGeom>
        </p:spPr>
      </p:pic>
      <p:sp>
        <p:nvSpPr>
          <p:cNvPr id="1881535438" name="Oval 117"/>
          <p:cNvSpPr/>
          <p:nvPr/>
        </p:nvSpPr>
        <p:spPr bwMode="auto">
          <a:xfrm flipH="1">
            <a:off x="7866000" y="1620972"/>
            <a:ext cx="432000" cy="432000"/>
          </a:xfrm>
          <a:prstGeom prst="ellipse">
            <a:avLst/>
          </a:prstGeom>
          <a:solidFill>
            <a:schemeClr val="bg1">
              <a:alpha val="70000"/>
            </a:schemeClr>
          </a:solidFill>
          <a:ln w="6350">
            <a:solidFill>
              <a:schemeClr val="accent6"/>
            </a:solidFill>
          </a:ln>
        </p:spPr>
        <p:txBody>
          <a:bodyPr wrap="square" lIns="0" tIns="0" rIns="0" bIns="0" anchor="ctr">
            <a:noAutofit/>
          </a:bodyPr>
          <a:lstStyle/>
          <a:p>
            <a:pPr algn="ctr" defTabSz="457189">
              <a:defRPr/>
            </a:pPr>
            <a:endParaRPr lang="fr-FR" sz="1200" b="1" noProof="0">
              <a:solidFill>
                <a:srgbClr val="335E79">
                  <a:lumMod val="50000"/>
                </a:srgbClr>
              </a:solidFill>
              <a:latin typeface="Century Gothic"/>
            </a:endParaRPr>
          </a:p>
        </p:txBody>
      </p:sp>
      <p:sp>
        <p:nvSpPr>
          <p:cNvPr id="1720026314" name="Rectangle: Rounded Corners 119"/>
          <p:cNvSpPr/>
          <p:nvPr/>
        </p:nvSpPr>
        <p:spPr bwMode="auto">
          <a:xfrm flipH="1">
            <a:off x="6246000" y="1979355"/>
            <a:ext cx="648000" cy="144000"/>
          </a:xfrm>
          <a:prstGeom prst="roundRect">
            <a:avLst>
              <a:gd name="adj" fmla="val 50000"/>
            </a:avLst>
          </a:prstGeom>
          <a:solidFill>
            <a:schemeClr val="accent1"/>
          </a:solidFill>
        </p:spPr>
        <p:txBody>
          <a:bodyPr wrap="square" lIns="0" tIns="0" rIns="0" bIns="0" anchor="ctr">
            <a:noAutofit/>
          </a:bodyPr>
          <a:lstStyle/>
          <a:p>
            <a:pPr algn="ctr" defTabSz="457189">
              <a:defRPr/>
            </a:pPr>
            <a:r>
              <a:rPr lang="fr-FR" sz="700" noProof="0">
                <a:solidFill>
                  <a:srgbClr val="FFFFFF"/>
                </a:solidFill>
                <a:latin typeface="Century Gothic"/>
              </a:rPr>
              <a:t>http://www</a:t>
            </a:r>
          </a:p>
        </p:txBody>
      </p:sp>
      <p:sp>
        <p:nvSpPr>
          <p:cNvPr id="170788167" name="Rectangle: Rounded Corners 120"/>
          <p:cNvSpPr/>
          <p:nvPr/>
        </p:nvSpPr>
        <p:spPr bwMode="auto">
          <a:xfrm flipH="1">
            <a:off x="7002000" y="1979355"/>
            <a:ext cx="648000" cy="144000"/>
          </a:xfrm>
          <a:prstGeom prst="roundRect">
            <a:avLst>
              <a:gd name="adj" fmla="val 50000"/>
            </a:avLst>
          </a:prstGeom>
          <a:solidFill>
            <a:schemeClr val="bg2"/>
          </a:solidFill>
        </p:spPr>
        <p:txBody>
          <a:bodyPr wrap="square" lIns="0" tIns="0" rIns="0" bIns="0" anchor="ctr">
            <a:noAutofit/>
          </a:bodyPr>
          <a:lstStyle/>
          <a:p>
            <a:pPr algn="ctr" defTabSz="457189">
              <a:defRPr/>
            </a:pPr>
            <a:r>
              <a:rPr lang="fr-FR" sz="700" noProof="0">
                <a:solidFill>
                  <a:srgbClr val="FFFFFF"/>
                </a:solidFill>
                <a:latin typeface="Century Gothic"/>
              </a:rPr>
              <a:t>http://www</a:t>
            </a:r>
          </a:p>
        </p:txBody>
      </p:sp>
      <p:sp>
        <p:nvSpPr>
          <p:cNvPr id="735307919" name="Rectangle: Rounded Corners 121"/>
          <p:cNvSpPr/>
          <p:nvPr/>
        </p:nvSpPr>
        <p:spPr bwMode="auto">
          <a:xfrm flipH="1">
            <a:off x="7758000" y="1979355"/>
            <a:ext cx="648000" cy="144000"/>
          </a:xfrm>
          <a:prstGeom prst="roundRect">
            <a:avLst>
              <a:gd name="adj" fmla="val 50000"/>
            </a:avLst>
          </a:prstGeom>
          <a:solidFill>
            <a:schemeClr val="accent6"/>
          </a:solidFill>
        </p:spPr>
        <p:txBody>
          <a:bodyPr wrap="square" lIns="0" tIns="0" rIns="0" bIns="0" anchor="ctr">
            <a:noAutofit/>
          </a:bodyPr>
          <a:lstStyle/>
          <a:p>
            <a:pPr algn="ctr" defTabSz="457189">
              <a:defRPr/>
            </a:pPr>
            <a:r>
              <a:rPr lang="fr-FR" sz="700" noProof="0">
                <a:solidFill>
                  <a:srgbClr val="FFFFFF"/>
                </a:solidFill>
                <a:latin typeface="Century Gothic"/>
              </a:rPr>
              <a:t>http://www</a:t>
            </a:r>
          </a:p>
        </p:txBody>
      </p:sp>
      <p:sp>
        <p:nvSpPr>
          <p:cNvPr id="1670403932" name="TextBox 122"/>
          <p:cNvSpPr txBox="1"/>
          <p:nvPr/>
        </p:nvSpPr>
        <p:spPr bwMode="auto">
          <a:xfrm flipH="1">
            <a:off x="6221802" y="2287699"/>
            <a:ext cx="696396" cy="366266"/>
          </a:xfrm>
          <a:prstGeom prst="rect">
            <a:avLst/>
          </a:prstGeom>
          <a:solidFill>
            <a:schemeClr val="bg1"/>
          </a:solidFill>
        </p:spPr>
        <p:txBody>
          <a:bodyPr wrap="square" lIns="0" tIns="0" rIns="0" bIns="0" rtlCol="0" anchor="ctr">
            <a:noAutofit/>
          </a:bodyPr>
          <a:lstStyle/>
          <a:p>
            <a:pPr marL="1350" algn="ctr" defTabSz="457189">
              <a:spcAft>
                <a:spcPts val="600"/>
              </a:spcAft>
              <a:buClr>
                <a:srgbClr val="FF5A00"/>
              </a:buClr>
              <a:defRPr/>
            </a:pPr>
            <a:r>
              <a:rPr lang="fr-FR" sz="800" b="1" noProof="0">
                <a:solidFill>
                  <a:srgbClr val="33A0DA"/>
                </a:solidFill>
                <a:latin typeface="Century Gothic"/>
              </a:rPr>
              <a:t>Contenus</a:t>
            </a:r>
            <a:endParaRPr lang="fr-FR" noProof="0"/>
          </a:p>
          <a:p>
            <a:pPr marL="1350" algn="ctr" defTabSz="457189">
              <a:spcAft>
                <a:spcPts val="600"/>
              </a:spcAft>
              <a:buClr>
                <a:srgbClr val="FF5A00"/>
              </a:buClr>
              <a:defRPr/>
            </a:pPr>
            <a:r>
              <a:rPr lang="fr-FR" sz="800" b="1" noProof="0">
                <a:solidFill>
                  <a:srgbClr val="33A0DA"/>
                </a:solidFill>
                <a:latin typeface="Century Gothic"/>
              </a:rPr>
              <a:t>légitimes</a:t>
            </a:r>
            <a:endParaRPr lang="fr-FR" noProof="0"/>
          </a:p>
        </p:txBody>
      </p:sp>
      <p:sp>
        <p:nvSpPr>
          <p:cNvPr id="1648624233" name="TextBox 123"/>
          <p:cNvSpPr txBox="1"/>
          <p:nvPr/>
        </p:nvSpPr>
        <p:spPr bwMode="auto">
          <a:xfrm flipH="1">
            <a:off x="6977802" y="2287699"/>
            <a:ext cx="696396" cy="366266"/>
          </a:xfrm>
          <a:prstGeom prst="rect">
            <a:avLst/>
          </a:prstGeom>
          <a:solidFill>
            <a:schemeClr val="bg1"/>
          </a:solidFill>
        </p:spPr>
        <p:txBody>
          <a:bodyPr wrap="square" lIns="0" tIns="0" rIns="0" bIns="0" rtlCol="0" anchor="ctr">
            <a:noAutofit/>
          </a:bodyPr>
          <a:lstStyle/>
          <a:p>
            <a:pPr marL="1350" algn="ctr" defTabSz="457189">
              <a:spcAft>
                <a:spcPts val="600"/>
              </a:spcAft>
              <a:buClr>
                <a:srgbClr val="FF5A00"/>
              </a:buClr>
              <a:defRPr/>
            </a:pPr>
            <a:r>
              <a:rPr lang="fr-FR" sz="800" b="1" noProof="0">
                <a:solidFill>
                  <a:srgbClr val="FF5A00"/>
                </a:solidFill>
                <a:latin typeface="Century Gothic"/>
              </a:rPr>
              <a:t>Menaces</a:t>
            </a:r>
            <a:endParaRPr lang="fr-FR" noProof="0"/>
          </a:p>
          <a:p>
            <a:pPr marL="1350" algn="ctr" defTabSz="457189">
              <a:spcAft>
                <a:spcPts val="600"/>
              </a:spcAft>
              <a:buClr>
                <a:srgbClr val="FF5A00"/>
              </a:buClr>
              <a:defRPr/>
            </a:pPr>
            <a:r>
              <a:rPr lang="fr-FR" sz="800" b="1" noProof="0">
                <a:solidFill>
                  <a:srgbClr val="FF5A00"/>
                </a:solidFill>
                <a:latin typeface="Century Gothic"/>
              </a:rPr>
              <a:t>inconnues</a:t>
            </a:r>
            <a:endParaRPr lang="fr-FR" noProof="0"/>
          </a:p>
        </p:txBody>
      </p:sp>
      <p:sp>
        <p:nvSpPr>
          <p:cNvPr id="886845504" name="TextBox 125"/>
          <p:cNvSpPr txBox="1"/>
          <p:nvPr/>
        </p:nvSpPr>
        <p:spPr bwMode="auto">
          <a:xfrm flipH="1">
            <a:off x="6462000" y="4282135"/>
            <a:ext cx="648000" cy="123111"/>
          </a:xfrm>
          <a:prstGeom prst="rect">
            <a:avLst/>
          </a:prstGeom>
          <a:noFill/>
        </p:spPr>
        <p:txBody>
          <a:bodyPr wrap="square" lIns="0" tIns="0" rIns="0" bIns="0" rtlCol="0" anchor="t">
            <a:noAutofit/>
          </a:bodyPr>
          <a:lstStyle/>
          <a:p>
            <a:pPr marL="1350" algn="ctr" defTabSz="457189">
              <a:spcAft>
                <a:spcPts val="600"/>
              </a:spcAft>
              <a:buClr>
                <a:srgbClr val="FF5A00"/>
              </a:buClr>
              <a:defRPr/>
            </a:pPr>
            <a:r>
              <a:rPr lang="fr-FR" sz="800" noProof="0">
                <a:solidFill>
                  <a:srgbClr val="335E79">
                    <a:lumMod val="50000"/>
                  </a:srgbClr>
                </a:solidFill>
                <a:latin typeface="Century Gothic"/>
              </a:rPr>
              <a:t>Entreprise</a:t>
            </a:r>
            <a:endParaRPr lang="fr-FR" noProof="0"/>
          </a:p>
        </p:txBody>
      </p:sp>
      <p:sp>
        <p:nvSpPr>
          <p:cNvPr id="1314859018" name="TextBox 126"/>
          <p:cNvSpPr txBox="1"/>
          <p:nvPr/>
        </p:nvSpPr>
        <p:spPr bwMode="auto">
          <a:xfrm flipH="1">
            <a:off x="7542000" y="4282135"/>
            <a:ext cx="648000" cy="123111"/>
          </a:xfrm>
          <a:prstGeom prst="rect">
            <a:avLst/>
          </a:prstGeom>
          <a:noFill/>
        </p:spPr>
        <p:txBody>
          <a:bodyPr wrap="square" lIns="0" tIns="0" rIns="0" bIns="0" rtlCol="0" anchor="t">
            <a:noAutofit/>
          </a:bodyPr>
          <a:lstStyle/>
          <a:p>
            <a:pPr marL="1350" algn="ctr" defTabSz="457189">
              <a:spcAft>
                <a:spcPts val="600"/>
              </a:spcAft>
              <a:buClr>
                <a:srgbClr val="FF5A00"/>
              </a:buClr>
              <a:defRPr/>
            </a:pPr>
            <a:r>
              <a:rPr lang="fr-FR" sz="800" noProof="0">
                <a:solidFill>
                  <a:srgbClr val="335E79">
                    <a:lumMod val="50000"/>
                  </a:srgbClr>
                </a:solidFill>
                <a:latin typeface="Century Gothic"/>
              </a:rPr>
              <a:t>Mobilité</a:t>
            </a:r>
            <a:endParaRPr lang="fr-FR" noProof="0"/>
          </a:p>
        </p:txBody>
      </p:sp>
      <p:grpSp>
        <p:nvGrpSpPr>
          <p:cNvPr id="875909452" name="Group 127"/>
          <p:cNvGrpSpPr/>
          <p:nvPr/>
        </p:nvGrpSpPr>
        <p:grpSpPr bwMode="auto">
          <a:xfrm>
            <a:off x="6676257" y="4020076"/>
            <a:ext cx="219488" cy="219488"/>
            <a:chOff x="6707237" y="3875224"/>
            <a:chExt cx="360000" cy="360000"/>
          </a:xfrm>
        </p:grpSpPr>
        <p:sp>
          <p:nvSpPr>
            <p:cNvPr id="129" name="Oval 128"/>
            <p:cNvSpPr/>
            <p:nvPr/>
          </p:nvSpPr>
          <p:spPr bwMode="auto">
            <a:xfrm>
              <a:off x="6707237" y="3875224"/>
              <a:ext cx="360000" cy="360000"/>
            </a:xfrm>
            <a:prstGeom prst="ellipse">
              <a:avLst/>
            </a:prstGeom>
            <a:gradFill>
              <a:gsLst>
                <a:gs pos="27000">
                  <a:schemeClr val="tx1"/>
                </a:gs>
                <a:gs pos="100000">
                  <a:schemeClr val="tx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1100" b="1" noProof="0">
                <a:solidFill>
                  <a:srgbClr val="FFFFFF"/>
                </a:solidFill>
                <a:latin typeface="Century Gothic"/>
              </a:endParaRPr>
            </a:p>
          </p:txBody>
        </p:sp>
        <p:pic>
          <p:nvPicPr>
            <p:cNvPr id="130" name="Graphic 129"/>
            <p:cNvPicPr>
              <a:picLocks noChangeAspect="1"/>
            </p:cNvPicPr>
            <p:nvPr/>
          </p:nvPicPr>
          <p:blipFill>
            <a:blip r:embed="rId20">
              <a:extLst>
                <a:ext uri="{96DAC541-7B7A-43D3-8B79-37D633B846F1}">
                  <asvg:svgBlip xmlns:asvg="http://schemas.microsoft.com/office/drawing/2016/SVG/main" r:embed="rId21"/>
                </a:ext>
              </a:extLst>
            </a:blip>
            <a:stretch/>
          </p:blipFill>
          <p:spPr bwMode="auto">
            <a:xfrm>
              <a:off x="6797237" y="3965224"/>
              <a:ext cx="180000" cy="180000"/>
            </a:xfrm>
            <a:prstGeom prst="rect">
              <a:avLst/>
            </a:prstGeom>
          </p:spPr>
        </p:pic>
      </p:grpSp>
      <p:grpSp>
        <p:nvGrpSpPr>
          <p:cNvPr id="1147231423" name="Group 130"/>
          <p:cNvGrpSpPr/>
          <p:nvPr/>
        </p:nvGrpSpPr>
        <p:grpSpPr bwMode="auto">
          <a:xfrm>
            <a:off x="7756257" y="4020076"/>
            <a:ext cx="219488" cy="219488"/>
            <a:chOff x="7584764" y="3875224"/>
            <a:chExt cx="360000" cy="360000"/>
          </a:xfrm>
        </p:grpSpPr>
        <p:sp>
          <p:nvSpPr>
            <p:cNvPr id="132" name="Oval 131"/>
            <p:cNvSpPr/>
            <p:nvPr/>
          </p:nvSpPr>
          <p:spPr bwMode="auto">
            <a:xfrm>
              <a:off x="7584764" y="3875224"/>
              <a:ext cx="360000" cy="360000"/>
            </a:xfrm>
            <a:prstGeom prst="ellipse">
              <a:avLst/>
            </a:prstGeom>
            <a:gradFill>
              <a:gsLst>
                <a:gs pos="27000">
                  <a:schemeClr val="tx1"/>
                </a:gs>
                <a:gs pos="100000">
                  <a:schemeClr val="tx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1100" b="1" noProof="0">
                <a:solidFill>
                  <a:srgbClr val="FFFFFF"/>
                </a:solidFill>
                <a:latin typeface="Century Gothic"/>
              </a:endParaRPr>
            </a:p>
          </p:txBody>
        </p:sp>
        <p:pic>
          <p:nvPicPr>
            <p:cNvPr id="133" name="Graphic 132"/>
            <p:cNvPicPr>
              <a:picLocks noChangeAspect="1"/>
            </p:cNvPicPr>
            <p:nvPr/>
          </p:nvPicPr>
          <p:blipFill>
            <a:blip r:embed="rId22">
              <a:extLst>
                <a:ext uri="{96DAC541-7B7A-43D3-8B79-37D633B846F1}">
                  <asvg:svgBlip xmlns:asvg="http://schemas.microsoft.com/office/drawing/2016/SVG/main" r:embed="rId23"/>
                </a:ext>
              </a:extLst>
            </a:blip>
            <a:stretch/>
          </p:blipFill>
          <p:spPr bwMode="auto">
            <a:xfrm>
              <a:off x="7674764" y="3965224"/>
              <a:ext cx="180000" cy="180000"/>
            </a:xfrm>
            <a:prstGeom prst="rect">
              <a:avLst/>
            </a:prstGeom>
          </p:spPr>
        </p:pic>
      </p:grpSp>
      <p:cxnSp>
        <p:nvCxnSpPr>
          <p:cNvPr id="490047005" name="Straight Connector 133"/>
          <p:cNvCxnSpPr/>
          <p:nvPr/>
        </p:nvCxnSpPr>
        <p:spPr bwMode="auto">
          <a:xfrm>
            <a:off x="7326000" y="4050660"/>
            <a:ext cx="0" cy="324000"/>
          </a:xfrm>
          <a:prstGeom prst="line">
            <a:avLst/>
          </a:prstGeom>
          <a:ln w="63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95768353" name="Rectangle: Rounded Corners 47"/>
          <p:cNvSpPr/>
          <p:nvPr/>
        </p:nvSpPr>
        <p:spPr bwMode="auto">
          <a:xfrm flipH="1">
            <a:off x="6354000" y="1186008"/>
            <a:ext cx="1944000" cy="252000"/>
          </a:xfrm>
          <a:prstGeom prst="roundRect">
            <a:avLst>
              <a:gd name="adj" fmla="val 50000"/>
            </a:avLst>
          </a:prstGeom>
          <a:gradFill>
            <a:gsLst>
              <a:gs pos="27000">
                <a:schemeClr val="tx1"/>
              </a:gs>
              <a:gs pos="100000">
                <a:schemeClr val="tx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r>
              <a:rPr lang="fr-FR" sz="1100" b="1" noProof="0">
                <a:solidFill>
                  <a:srgbClr val="FFFFFF"/>
                </a:solidFill>
                <a:latin typeface="Century Gothic"/>
              </a:rPr>
              <a:t>INTERNET </a:t>
            </a:r>
          </a:p>
        </p:txBody>
      </p:sp>
      <p:pic>
        <p:nvPicPr>
          <p:cNvPr id="1939679130" name="Image 23"/>
          <p:cNvPicPr>
            <a:picLocks noChangeAspect="1"/>
          </p:cNvPicPr>
          <p:nvPr/>
        </p:nvPicPr>
        <p:blipFill>
          <a:blip r:embed="rId24"/>
          <a:stretch/>
        </p:blipFill>
        <p:spPr bwMode="auto">
          <a:xfrm>
            <a:off x="7960321" y="1706407"/>
            <a:ext cx="243358" cy="243358"/>
          </a:xfrm>
          <a:prstGeom prst="rect">
            <a:avLst/>
          </a:prstGeom>
        </p:spPr>
      </p:pic>
      <p:pic>
        <p:nvPicPr>
          <p:cNvPr id="2103186050" name="Image 21"/>
          <p:cNvPicPr>
            <a:picLocks noChangeAspect="1"/>
          </p:cNvPicPr>
          <p:nvPr/>
        </p:nvPicPr>
        <p:blipFill>
          <a:blip r:embed="rId25" cstate="screen">
            <a:extLst>
              <a:ext uri="{28A0092B-C50C-407E-A947-70E740481C1C}">
                <a14:useLocalDpi xmlns:a14="http://schemas.microsoft.com/office/drawing/2010/main"/>
              </a:ext>
            </a:extLst>
          </a:blip>
          <a:stretch/>
        </p:blipFill>
        <p:spPr bwMode="auto">
          <a:xfrm>
            <a:off x="7028475" y="3144513"/>
            <a:ext cx="587794" cy="247183"/>
          </a:xfrm>
          <a:prstGeom prst="rect">
            <a:avLst/>
          </a:prstGeom>
        </p:spPr>
      </p:pic>
      <p:cxnSp>
        <p:nvCxnSpPr>
          <p:cNvPr id="1884568940" name="Straight Connector 17"/>
          <p:cNvCxnSpPr>
            <a:stCxn id="1333425654" idx="2"/>
          </p:cNvCxnSpPr>
          <p:nvPr/>
        </p:nvCxnSpPr>
        <p:spPr bwMode="auto">
          <a:xfrm flipH="1">
            <a:off x="7326000" y="3706032"/>
            <a:ext cx="1" cy="232194"/>
          </a:xfrm>
          <a:prstGeom prst="line">
            <a:avLst/>
          </a:prstGeom>
          <a:ln w="12700">
            <a:tailEnd type="oval" w="sm" len="sm"/>
          </a:ln>
        </p:spPr>
        <p:style>
          <a:lnRef idx="1">
            <a:schemeClr val="accent1"/>
          </a:lnRef>
          <a:fillRef idx="0">
            <a:schemeClr val="accent1"/>
          </a:fillRef>
          <a:effectRef idx="0">
            <a:schemeClr val="accent1"/>
          </a:effectRef>
          <a:fontRef idx="minor">
            <a:schemeClr val="tx1"/>
          </a:fontRef>
        </p:style>
      </p:cxnSp>
      <p:cxnSp>
        <p:nvCxnSpPr>
          <p:cNvPr id="2136572878" name="Connecteur droit 62"/>
          <p:cNvCxnSpPr>
            <a:endCxn id="1666459739" idx="2"/>
          </p:cNvCxnSpPr>
          <p:nvPr/>
        </p:nvCxnSpPr>
        <p:spPr bwMode="auto">
          <a:xfrm>
            <a:off x="7164288" y="2997157"/>
            <a:ext cx="161714" cy="738506"/>
          </a:xfrm>
          <a:prstGeom prst="line">
            <a:avLst/>
          </a:prstGeom>
          <a:ln w="12700">
            <a:solidFill>
              <a:schemeClr val="accent1">
                <a:alpha val="23000"/>
              </a:schemeClr>
            </a:solidFill>
          </a:ln>
        </p:spPr>
        <p:style>
          <a:lnRef idx="1">
            <a:schemeClr val="accent1"/>
          </a:lnRef>
          <a:fillRef idx="0">
            <a:schemeClr val="accent1"/>
          </a:fillRef>
          <a:effectRef idx="0">
            <a:schemeClr val="accent1"/>
          </a:effectRef>
          <a:fontRef idx="minor">
            <a:schemeClr val="tx1"/>
          </a:fontRef>
        </p:style>
      </p:cxnSp>
      <p:sp>
        <p:nvSpPr>
          <p:cNvPr id="526349139" name="Titre 22"/>
          <p:cNvSpPr txBox="1"/>
          <p:nvPr/>
        </p:nvSpPr>
        <p:spPr bwMode="auto">
          <a:xfrm>
            <a:off x="593032" y="264055"/>
            <a:ext cx="8100000" cy="738664"/>
          </a:xfrm>
          <a:prstGeom prst="rect">
            <a:avLst/>
          </a:prstGeom>
        </p:spPr>
        <p:txBody>
          <a:bodyPr lIns="0" tIns="0" rIns="0" bIns="0" anchor="t">
            <a:noAutofit/>
          </a:bodyPr>
          <a:lstStyle>
            <a:lvl1pPr algn="l" defTabSz="685783">
              <a:lnSpc>
                <a:spcPct val="100000"/>
              </a:lnSpc>
              <a:spcBef>
                <a:spcPts val="0"/>
              </a:spcBef>
              <a:buNone/>
              <a:defRPr lang="en-GB" sz="2400" b="1">
                <a:solidFill>
                  <a:schemeClr val="tx2">
                    <a:lumMod val="50000"/>
                  </a:schemeClr>
                </a:solidFill>
                <a:latin typeface="+mj-lt"/>
                <a:ea typeface="+mj-ea"/>
                <a:cs typeface="+mj-cs"/>
              </a:defRPr>
            </a:lvl1pPr>
          </a:lstStyle>
          <a:p>
            <a:pPr>
              <a:defRPr/>
            </a:pPr>
            <a:r>
              <a:rPr lang="fr-FR" noProof="0" dirty="0"/>
              <a:t>Le plus haut niveau de sécurité grâce à notre technologie « </a:t>
            </a:r>
            <a:r>
              <a:rPr lang="fr-FR" noProof="0" dirty="0" err="1"/>
              <a:t>Zero</a:t>
            </a:r>
            <a:r>
              <a:rPr lang="fr-FR" noProof="0" dirty="0"/>
              <a:t> Trust Internet Access » </a:t>
            </a:r>
            <a:br>
              <a:rPr lang="fr-FR" noProof="0" dirty="0"/>
            </a:br>
            <a:endParaRPr lang="fr-FR" noProof="0" dirty="0"/>
          </a:p>
        </p:txBody>
      </p:sp>
      <p:sp>
        <p:nvSpPr>
          <p:cNvPr id="2" name="TextBox 123">
            <a:extLst>
              <a:ext uri="{FF2B5EF4-FFF2-40B4-BE49-F238E27FC236}">
                <a16:creationId xmlns:a16="http://schemas.microsoft.com/office/drawing/2014/main" id="{B58B2D2D-C2B8-7FCD-C741-1F2C6D35F50A}"/>
              </a:ext>
            </a:extLst>
          </p:cNvPr>
          <p:cNvSpPr txBox="1"/>
          <p:nvPr/>
        </p:nvSpPr>
        <p:spPr bwMode="auto">
          <a:xfrm flipH="1">
            <a:off x="7834109" y="2277770"/>
            <a:ext cx="571249" cy="376195"/>
          </a:xfrm>
          <a:prstGeom prst="rect">
            <a:avLst/>
          </a:prstGeom>
          <a:solidFill>
            <a:schemeClr val="bg1"/>
          </a:solidFill>
        </p:spPr>
        <p:txBody>
          <a:bodyPr wrap="square" lIns="0" tIns="0" rIns="0" bIns="0" rtlCol="0" anchor="ctr">
            <a:noAutofit/>
          </a:bodyPr>
          <a:lstStyle/>
          <a:p>
            <a:pPr marL="1350" algn="ctr" defTabSz="457189">
              <a:spcAft>
                <a:spcPts val="600"/>
              </a:spcAft>
              <a:buClr>
                <a:srgbClr val="FF5A00"/>
              </a:buClr>
              <a:defRPr/>
            </a:pPr>
            <a:r>
              <a:rPr lang="fr-FR" sz="800" b="1" noProof="0">
                <a:solidFill>
                  <a:srgbClr val="FC2B41"/>
                </a:solidFill>
                <a:latin typeface="Century Gothic"/>
              </a:rPr>
              <a:t>Menaces</a:t>
            </a:r>
          </a:p>
          <a:p>
            <a:pPr marL="1350" algn="ctr" defTabSz="457189">
              <a:spcAft>
                <a:spcPts val="600"/>
              </a:spcAft>
              <a:buClr>
                <a:srgbClr val="FF5A00"/>
              </a:buClr>
              <a:defRPr/>
            </a:pPr>
            <a:r>
              <a:rPr lang="fr-FR" sz="800" b="1" noProof="0">
                <a:solidFill>
                  <a:srgbClr val="FC2B41"/>
                </a:solidFill>
                <a:latin typeface="Century Gothic"/>
              </a:rPr>
              <a:t>connues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85588501" name="Oval 8"/>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457189">
              <a:defRPr/>
            </a:pPr>
            <a:fld id="{270E2ED9-C71D-4917-9975-134729253505}" type="slidenum">
              <a:rPr lang="fr-FR" sz="800" noProof="0" smtClean="0">
                <a:solidFill>
                  <a:srgbClr val="FFFFFF"/>
                </a:solidFill>
                <a:latin typeface="Century Gothic"/>
              </a:rPr>
              <a:t>13</a:t>
            </a:fld>
            <a:endParaRPr lang="fr-FR" sz="800" noProof="0">
              <a:solidFill>
                <a:srgbClr val="FFFFFF"/>
              </a:solidFill>
              <a:latin typeface="Century Gothic"/>
            </a:endParaRPr>
          </a:p>
        </p:txBody>
      </p:sp>
      <p:cxnSp>
        <p:nvCxnSpPr>
          <p:cNvPr id="1287735345" name="Straight Connector 14"/>
          <p:cNvCxnSpPr>
            <a:stCxn id="115409949" idx="4"/>
          </p:cNvCxnSpPr>
          <p:nvPr/>
        </p:nvCxnSpPr>
        <p:spPr bwMode="auto">
          <a:xfrm>
            <a:off x="4235674" y="1334453"/>
            <a:ext cx="0" cy="1913481"/>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696994947" name="Straight Connector 19"/>
          <p:cNvCxnSpPr/>
          <p:nvPr/>
        </p:nvCxnSpPr>
        <p:spPr bwMode="auto">
          <a:xfrm flipV="1">
            <a:off x="2440479" y="3795886"/>
            <a:ext cx="0" cy="576064"/>
          </a:xfrm>
          <a:prstGeom prst="line">
            <a:avLst/>
          </a:prstGeom>
          <a:ln>
            <a:solidFill>
              <a:schemeClr val="bg2"/>
            </a:solidFill>
            <a:headEnd type="arrow"/>
          </a:ln>
        </p:spPr>
        <p:style>
          <a:lnRef idx="1">
            <a:schemeClr val="accent1"/>
          </a:lnRef>
          <a:fillRef idx="0">
            <a:schemeClr val="accent1"/>
          </a:fillRef>
          <a:effectRef idx="0">
            <a:schemeClr val="accent1"/>
          </a:effectRef>
          <a:fontRef idx="minor">
            <a:schemeClr val="tx1"/>
          </a:fontRef>
        </p:style>
      </p:cxnSp>
      <p:sp>
        <p:nvSpPr>
          <p:cNvPr id="703774321" name="Rectangle: Rounded Corners 3"/>
          <p:cNvSpPr/>
          <p:nvPr/>
        </p:nvSpPr>
        <p:spPr bwMode="auto">
          <a:xfrm>
            <a:off x="5271442" y="4455157"/>
            <a:ext cx="1748830" cy="309584"/>
          </a:xfrm>
          <a:prstGeom prst="roundRect">
            <a:avLst>
              <a:gd name="adj" fmla="val 50000"/>
            </a:avLst>
          </a:prstGeom>
          <a:gradFill>
            <a:gsLst>
              <a:gs pos="0">
                <a:srgbClr val="00B050"/>
              </a:gs>
              <a:gs pos="100000">
                <a:srgbClr val="92D050"/>
              </a:gs>
            </a:gsLst>
            <a:lin ang="540000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342892">
              <a:defRPr/>
            </a:pPr>
            <a:endParaRPr lang="fr-FR" sz="1350" noProof="0">
              <a:solidFill>
                <a:srgbClr val="FFFFFF"/>
              </a:solidFill>
              <a:latin typeface="Century Gothic"/>
            </a:endParaRPr>
          </a:p>
        </p:txBody>
      </p:sp>
      <p:sp>
        <p:nvSpPr>
          <p:cNvPr id="2089908407" name="TextBox 32"/>
          <p:cNvSpPr txBox="1"/>
          <p:nvPr/>
        </p:nvSpPr>
        <p:spPr bwMode="auto">
          <a:xfrm>
            <a:off x="5605558" y="4517616"/>
            <a:ext cx="1272558" cy="184666"/>
          </a:xfrm>
          <a:prstGeom prst="rect">
            <a:avLst/>
          </a:prstGeom>
          <a:noFill/>
        </p:spPr>
        <p:txBody>
          <a:bodyPr wrap="square" lIns="0" tIns="0" rIns="0" bIns="0" anchor="ctr">
            <a:noAutofit/>
          </a:bodyPr>
          <a:lstStyle/>
          <a:p>
            <a:pPr marL="0" lvl="1" defTabSz="457189">
              <a:spcAft>
                <a:spcPts val="300"/>
              </a:spcAft>
              <a:buClr>
                <a:srgbClr val="33A0DA"/>
              </a:buClr>
              <a:defRPr/>
            </a:pPr>
            <a:r>
              <a:rPr lang="fr-FR" sz="1200" b="1" noProof="0">
                <a:solidFill>
                  <a:srgbClr val="FFFFFF"/>
                </a:solidFill>
                <a:latin typeface="Century Gothic"/>
              </a:rPr>
              <a:t>Système sécurisé</a:t>
            </a:r>
            <a:endParaRPr lang="fr-FR" sz="1050" noProof="0">
              <a:solidFill>
                <a:srgbClr val="FFFFFF"/>
              </a:solidFill>
              <a:latin typeface="Century Gothic"/>
            </a:endParaRPr>
          </a:p>
        </p:txBody>
      </p:sp>
      <p:sp>
        <p:nvSpPr>
          <p:cNvPr id="663996306" name="Oval 78"/>
          <p:cNvSpPr/>
          <p:nvPr/>
        </p:nvSpPr>
        <p:spPr bwMode="auto">
          <a:xfrm>
            <a:off x="5304862" y="4483168"/>
            <a:ext cx="253562" cy="253562"/>
          </a:xfrm>
          <a:prstGeom prst="ellipse">
            <a:avLst/>
          </a:prstGeom>
          <a:solidFill>
            <a:schemeClr val="bg1"/>
          </a:solidFill>
          <a:ln>
            <a:noFill/>
          </a:ln>
        </p:spPr>
        <p:txBody>
          <a:bodyPr wrap="square" lIns="72000" tIns="0" rIns="0" bIns="0" anchor="ctr">
            <a:noAutofit/>
          </a:bodyPr>
          <a:lstStyle/>
          <a:p>
            <a:pPr defTabSz="685783">
              <a:defRPr/>
            </a:pPr>
            <a:endParaRPr lang="fr-FR" sz="1000" b="1" noProof="0">
              <a:solidFill>
                <a:srgbClr val="FFFFFF"/>
              </a:solidFill>
              <a:latin typeface="Century Gothic"/>
            </a:endParaRPr>
          </a:p>
        </p:txBody>
      </p:sp>
      <p:pic>
        <p:nvPicPr>
          <p:cNvPr id="1253857421" name="Graphic 295"/>
          <p:cNvPicPr/>
          <p:nvPr/>
        </p:nvPicPr>
        <p:blipFill>
          <a:blip r:embed="rId3">
            <a:extLst>
              <a:ext uri="{96DAC541-7B7A-43D3-8B79-37D633B846F1}">
                <asvg:svgBlip xmlns:asvg="http://schemas.microsoft.com/office/drawing/2016/SVG/main" r:embed="rId4"/>
              </a:ext>
            </a:extLst>
          </a:blip>
          <a:stretch/>
        </p:blipFill>
        <p:spPr bwMode="auto">
          <a:xfrm>
            <a:off x="5351998" y="4530304"/>
            <a:ext cx="159291" cy="159291"/>
          </a:xfrm>
          <a:prstGeom prst="rect">
            <a:avLst/>
          </a:prstGeom>
        </p:spPr>
      </p:pic>
      <p:sp>
        <p:nvSpPr>
          <p:cNvPr id="26608099" name="TextBox 52"/>
          <p:cNvSpPr txBox="1"/>
          <p:nvPr/>
        </p:nvSpPr>
        <p:spPr bwMode="auto">
          <a:xfrm>
            <a:off x="6297909" y="3598863"/>
            <a:ext cx="2162521" cy="234666"/>
          </a:xfrm>
          <a:prstGeom prst="rect">
            <a:avLst/>
          </a:prstGeom>
          <a:noFill/>
        </p:spPr>
        <p:txBody>
          <a:bodyPr wrap="square" lIns="0" tIns="0" rIns="0" bIns="0" anchor="ctr">
            <a:noAutofit/>
          </a:bodyPr>
          <a:lstStyle/>
          <a:p>
            <a:pPr marL="0" lvl="1" defTabSz="457189">
              <a:spcAft>
                <a:spcPts val="300"/>
              </a:spcAft>
              <a:buClr>
                <a:srgbClr val="33A0DA"/>
              </a:buClr>
              <a:defRPr/>
            </a:pPr>
            <a:r>
              <a:rPr lang="fr-FR" sz="1000" noProof="0">
                <a:solidFill>
                  <a:srgbClr val="00B050"/>
                </a:solidFill>
                <a:latin typeface="Century Gothic"/>
              </a:rPr>
              <a:t>L'accès est bloqué par défaut</a:t>
            </a:r>
          </a:p>
        </p:txBody>
      </p:sp>
      <p:sp>
        <p:nvSpPr>
          <p:cNvPr id="115409949" name="Oval 103"/>
          <p:cNvSpPr/>
          <p:nvPr/>
        </p:nvSpPr>
        <p:spPr bwMode="auto">
          <a:xfrm>
            <a:off x="4057303" y="977711"/>
            <a:ext cx="356742" cy="356742"/>
          </a:xfrm>
          <a:prstGeom prst="ellipse">
            <a:avLst/>
          </a:prstGeom>
          <a:gradFill>
            <a:gsLst>
              <a:gs pos="0">
                <a:schemeClr val="tx1"/>
              </a:gs>
              <a:gs pos="100000">
                <a:schemeClr val="tx2"/>
              </a:gs>
            </a:gsLst>
            <a:lin ang="540000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342892">
              <a:defRPr/>
            </a:pPr>
            <a:endParaRPr lang="fr-FR" sz="1350" noProof="0">
              <a:solidFill>
                <a:srgbClr val="FFFFFF"/>
              </a:solidFill>
              <a:latin typeface="Century Gothic"/>
            </a:endParaRPr>
          </a:p>
        </p:txBody>
      </p:sp>
      <p:pic>
        <p:nvPicPr>
          <p:cNvPr id="892016306" name="Graphic 104"/>
          <p:cNvPicPr>
            <a:picLocks noChangeAspect="1"/>
          </p:cNvPicPr>
          <p:nvPr/>
        </p:nvPicPr>
        <p:blipFill>
          <a:blip r:embed="rId5">
            <a:extLst>
              <a:ext uri="{96DAC541-7B7A-43D3-8B79-37D633B846F1}">
                <asvg:svgBlip xmlns:asvg="http://schemas.microsoft.com/office/drawing/2016/SVG/main" r:embed="rId6"/>
              </a:ext>
            </a:extLst>
          </a:blip>
          <a:srcRect l="13" r="13"/>
          <a:stretch/>
        </p:blipFill>
        <p:spPr bwMode="auto">
          <a:xfrm>
            <a:off x="4127675" y="1048082"/>
            <a:ext cx="215943" cy="216000"/>
          </a:xfrm>
          <a:prstGeom prst="rect">
            <a:avLst/>
          </a:prstGeom>
        </p:spPr>
      </p:pic>
      <p:sp>
        <p:nvSpPr>
          <p:cNvPr id="1715498055" name="TextBox 191"/>
          <p:cNvSpPr txBox="1"/>
          <p:nvPr/>
        </p:nvSpPr>
        <p:spPr bwMode="auto">
          <a:xfrm>
            <a:off x="4524930" y="1059582"/>
            <a:ext cx="2037187" cy="307777"/>
          </a:xfrm>
          <a:prstGeom prst="rect">
            <a:avLst/>
          </a:prstGeom>
          <a:noFill/>
        </p:spPr>
        <p:txBody>
          <a:bodyPr wrap="square" lIns="0" tIns="0" rIns="0" bIns="0" anchor="ctr">
            <a:noAutofit/>
          </a:bodyPr>
          <a:lstStyle/>
          <a:p>
            <a:pPr marL="0" lvl="1" defTabSz="457189">
              <a:spcAft>
                <a:spcPts val="300"/>
              </a:spcAft>
              <a:buClr>
                <a:srgbClr val="33A0DA"/>
              </a:buClr>
              <a:defRPr/>
            </a:pPr>
            <a:r>
              <a:rPr lang="fr-FR" sz="1000" noProof="0" dirty="0">
                <a:solidFill>
                  <a:srgbClr val="335E79">
                    <a:lumMod val="50000"/>
                  </a:srgbClr>
                </a:solidFill>
                <a:latin typeface="Century Gothic"/>
              </a:rPr>
              <a:t>Le criminel crée le domaine de phishing éphémère incluant des malwares</a:t>
            </a:r>
            <a:endParaRPr lang="fr-FR" noProof="0" dirty="0"/>
          </a:p>
          <a:p>
            <a:pPr marL="0" lvl="1" defTabSz="457189">
              <a:spcAft>
                <a:spcPts val="300"/>
              </a:spcAft>
              <a:buClr>
                <a:srgbClr val="33A0DA"/>
              </a:buClr>
              <a:defRPr/>
            </a:pPr>
            <a:endParaRPr lang="fr-FR" sz="1000" noProof="0" dirty="0">
              <a:solidFill>
                <a:srgbClr val="335E79">
                  <a:lumMod val="50000"/>
                </a:srgbClr>
              </a:solidFill>
              <a:latin typeface="Century Gothic"/>
            </a:endParaRPr>
          </a:p>
        </p:txBody>
      </p:sp>
      <p:sp>
        <p:nvSpPr>
          <p:cNvPr id="1226045182" name="Oval 116"/>
          <p:cNvSpPr/>
          <p:nvPr/>
        </p:nvSpPr>
        <p:spPr bwMode="auto">
          <a:xfrm>
            <a:off x="4057303" y="1530562"/>
            <a:ext cx="356742" cy="356742"/>
          </a:xfrm>
          <a:prstGeom prst="ellipse">
            <a:avLst/>
          </a:prstGeom>
          <a:gradFill>
            <a:gsLst>
              <a:gs pos="0">
                <a:schemeClr val="tx1"/>
              </a:gs>
              <a:gs pos="100000">
                <a:schemeClr val="tx2"/>
              </a:gs>
            </a:gsLst>
            <a:lin ang="540000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342892">
              <a:defRPr/>
            </a:pPr>
            <a:endParaRPr lang="fr-FR" sz="1350" noProof="0">
              <a:solidFill>
                <a:srgbClr val="FFFFFF"/>
              </a:solidFill>
              <a:latin typeface="Century Gothic"/>
            </a:endParaRPr>
          </a:p>
        </p:txBody>
      </p:sp>
      <p:pic>
        <p:nvPicPr>
          <p:cNvPr id="55030546" name="Graphic 117"/>
          <p:cNvPicPr>
            <a:picLocks noChangeAspect="1"/>
          </p:cNvPicPr>
          <p:nvPr/>
        </p:nvPicPr>
        <p:blipFill>
          <a:blip r:embed="rId7">
            <a:extLst>
              <a:ext uri="{96DAC541-7B7A-43D3-8B79-37D633B846F1}">
                <asvg:svgBlip xmlns:asvg="http://schemas.microsoft.com/office/drawing/2016/SVG/main" r:embed="rId8"/>
              </a:ext>
            </a:extLst>
          </a:blip>
          <a:srcRect l="13" r="13"/>
          <a:stretch/>
        </p:blipFill>
        <p:spPr bwMode="auto">
          <a:xfrm>
            <a:off x="4127675" y="1600933"/>
            <a:ext cx="215943" cy="216000"/>
          </a:xfrm>
          <a:prstGeom prst="rect">
            <a:avLst/>
          </a:prstGeom>
        </p:spPr>
      </p:pic>
      <p:sp>
        <p:nvSpPr>
          <p:cNvPr id="2050815086" name="TextBox 192"/>
          <p:cNvSpPr txBox="1"/>
          <p:nvPr/>
        </p:nvSpPr>
        <p:spPr bwMode="auto">
          <a:xfrm>
            <a:off x="4524930" y="1555046"/>
            <a:ext cx="2423329" cy="598738"/>
          </a:xfrm>
          <a:prstGeom prst="rect">
            <a:avLst/>
          </a:prstGeom>
          <a:noFill/>
        </p:spPr>
        <p:txBody>
          <a:bodyPr wrap="square" lIns="0" tIns="0" rIns="0" bIns="0" anchor="ctr">
            <a:noAutofit/>
          </a:bodyPr>
          <a:lstStyle/>
          <a:p>
            <a:pPr marL="0" lvl="1" defTabSz="457189">
              <a:spcAft>
                <a:spcPts val="300"/>
              </a:spcAft>
              <a:buClr>
                <a:srgbClr val="33A0DA"/>
              </a:buClr>
              <a:defRPr/>
            </a:pPr>
            <a:r>
              <a:rPr lang="fr-FR" sz="1000" noProof="0" dirty="0">
                <a:solidFill>
                  <a:srgbClr val="335E79">
                    <a:lumMod val="50000"/>
                  </a:srgbClr>
                </a:solidFill>
                <a:latin typeface="Century Gothic"/>
              </a:rPr>
              <a:t>Le criminel envoie un email avec un lien pointant vers le domaine malicieux</a:t>
            </a:r>
            <a:endParaRPr lang="fr-FR" noProof="0" dirty="0"/>
          </a:p>
          <a:p>
            <a:pPr marL="0" lvl="1" defTabSz="457189">
              <a:spcAft>
                <a:spcPts val="300"/>
              </a:spcAft>
              <a:buClr>
                <a:srgbClr val="33A0DA"/>
              </a:buClr>
              <a:defRPr/>
            </a:pPr>
            <a:endParaRPr lang="fr-FR" sz="1000" noProof="0" dirty="0">
              <a:solidFill>
                <a:srgbClr val="335E79">
                  <a:lumMod val="50000"/>
                </a:srgbClr>
              </a:solidFill>
              <a:latin typeface="Century Gothic"/>
            </a:endParaRPr>
          </a:p>
        </p:txBody>
      </p:sp>
      <p:sp>
        <p:nvSpPr>
          <p:cNvPr id="2030484396" name="Oval 120"/>
          <p:cNvSpPr/>
          <p:nvPr/>
        </p:nvSpPr>
        <p:spPr bwMode="auto">
          <a:xfrm>
            <a:off x="4057303" y="2083413"/>
            <a:ext cx="356742" cy="356742"/>
          </a:xfrm>
          <a:prstGeom prst="ellipse">
            <a:avLst/>
          </a:prstGeom>
          <a:gradFill>
            <a:gsLst>
              <a:gs pos="0">
                <a:schemeClr val="tx1"/>
              </a:gs>
              <a:gs pos="100000">
                <a:schemeClr val="tx2"/>
              </a:gs>
            </a:gsLst>
            <a:lin ang="540000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342892">
              <a:defRPr/>
            </a:pPr>
            <a:endParaRPr lang="fr-FR" sz="1350" noProof="0">
              <a:solidFill>
                <a:srgbClr val="FFFFFF"/>
              </a:solidFill>
              <a:latin typeface="Century Gothic"/>
            </a:endParaRPr>
          </a:p>
        </p:txBody>
      </p:sp>
      <p:pic>
        <p:nvPicPr>
          <p:cNvPr id="858842818" name="Graphic 289"/>
          <p:cNvPicPr/>
          <p:nvPr/>
        </p:nvPicPr>
        <p:blipFill>
          <a:blip r:embed="rId9">
            <a:extLst>
              <a:ext uri="{96DAC541-7B7A-43D3-8B79-37D633B846F1}">
                <asvg:svgBlip xmlns:asvg="http://schemas.microsoft.com/office/drawing/2016/SVG/main" r:embed="rId10"/>
              </a:ext>
            </a:extLst>
          </a:blip>
          <a:stretch/>
        </p:blipFill>
        <p:spPr bwMode="auto">
          <a:xfrm>
            <a:off x="4127675" y="2153784"/>
            <a:ext cx="215943" cy="216000"/>
          </a:xfrm>
          <a:prstGeom prst="rect">
            <a:avLst/>
          </a:prstGeom>
        </p:spPr>
      </p:pic>
      <p:sp>
        <p:nvSpPr>
          <p:cNvPr id="1876871425" name="TextBox 193"/>
          <p:cNvSpPr txBox="1"/>
          <p:nvPr/>
        </p:nvSpPr>
        <p:spPr bwMode="auto">
          <a:xfrm>
            <a:off x="4524930" y="2184840"/>
            <a:ext cx="2037187" cy="153888"/>
          </a:xfrm>
          <a:prstGeom prst="rect">
            <a:avLst/>
          </a:prstGeom>
          <a:noFill/>
        </p:spPr>
        <p:txBody>
          <a:bodyPr wrap="square" lIns="0" tIns="0" rIns="0" bIns="0" anchor="ctr">
            <a:noAutofit/>
          </a:bodyPr>
          <a:lstStyle/>
          <a:p>
            <a:pPr marL="0" lvl="1" defTabSz="457189">
              <a:spcAft>
                <a:spcPts val="300"/>
              </a:spcAft>
              <a:buClr>
                <a:srgbClr val="33A0DA"/>
              </a:buClr>
              <a:defRPr/>
            </a:pPr>
            <a:r>
              <a:rPr lang="fr-FR" sz="1000" noProof="0" dirty="0">
                <a:solidFill>
                  <a:srgbClr val="335E79">
                    <a:lumMod val="50000"/>
                  </a:srgbClr>
                </a:solidFill>
                <a:latin typeface="Century Gothic"/>
              </a:rPr>
              <a:t>Un collaborateur piégé clique sur le lien</a:t>
            </a:r>
            <a:endParaRPr lang="fr-FR" noProof="0" dirty="0"/>
          </a:p>
        </p:txBody>
      </p:sp>
      <p:sp>
        <p:nvSpPr>
          <p:cNvPr id="11704236" name="TextBox 194"/>
          <p:cNvSpPr txBox="1"/>
          <p:nvPr/>
        </p:nvSpPr>
        <p:spPr bwMode="auto">
          <a:xfrm>
            <a:off x="950380" y="3599034"/>
            <a:ext cx="1273161" cy="180977"/>
          </a:xfrm>
          <a:prstGeom prst="rect">
            <a:avLst/>
          </a:prstGeom>
          <a:noFill/>
        </p:spPr>
        <p:txBody>
          <a:bodyPr wrap="square" lIns="0" tIns="0" rIns="0" bIns="0" anchor="t">
            <a:noAutofit/>
          </a:bodyPr>
          <a:lstStyle/>
          <a:p>
            <a:pPr algn="ctr">
              <a:defRPr/>
            </a:pPr>
            <a:r>
              <a:rPr lang="fr-FR" sz="1000" b="1" noProof="0" dirty="0">
                <a:solidFill>
                  <a:srgbClr val="FF0000"/>
                </a:solidFill>
              </a:rPr>
              <a:t>Firewall ou SSE US</a:t>
            </a:r>
            <a:endParaRPr lang="fr-FR" sz="1000" noProof="0" dirty="0">
              <a:solidFill>
                <a:srgbClr val="FF0000"/>
              </a:solidFill>
              <a:latin typeface="Century Gothic"/>
            </a:endParaRPr>
          </a:p>
        </p:txBody>
      </p:sp>
      <p:sp>
        <p:nvSpPr>
          <p:cNvPr id="589266713" name="Rectangle: Rounded Corners 2"/>
          <p:cNvSpPr/>
          <p:nvPr/>
        </p:nvSpPr>
        <p:spPr bwMode="auto">
          <a:xfrm>
            <a:off x="1315065" y="4492217"/>
            <a:ext cx="1987950" cy="272524"/>
          </a:xfrm>
          <a:prstGeom prst="roundRect">
            <a:avLst>
              <a:gd name="adj" fmla="val 50000"/>
            </a:avLst>
          </a:prstGeom>
          <a:gradFill>
            <a:gsLst>
              <a:gs pos="27000">
                <a:srgbClr val="FF0000"/>
              </a:gs>
              <a:gs pos="100000">
                <a:srgbClr val="C00000"/>
              </a:gs>
            </a:gsLst>
            <a:lin ang="2700000" scaled="1"/>
          </a:gradFill>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sp>
        <p:nvSpPr>
          <p:cNvPr id="1266079541" name="TextBox 30"/>
          <p:cNvSpPr txBox="1"/>
          <p:nvPr/>
        </p:nvSpPr>
        <p:spPr bwMode="auto">
          <a:xfrm>
            <a:off x="1632591" y="4536146"/>
            <a:ext cx="1643265" cy="184666"/>
          </a:xfrm>
          <a:prstGeom prst="rect">
            <a:avLst/>
          </a:prstGeom>
          <a:noFill/>
        </p:spPr>
        <p:txBody>
          <a:bodyPr wrap="square" lIns="0" tIns="0" rIns="0" bIns="0" anchor="ctr">
            <a:spAutoFit/>
          </a:bodyPr>
          <a:lstStyle/>
          <a:p>
            <a:pPr marL="0" lvl="1" defTabSz="457189">
              <a:spcAft>
                <a:spcPts val="300"/>
              </a:spcAft>
              <a:buClr>
                <a:srgbClr val="33A0DA"/>
              </a:buClr>
              <a:defRPr/>
            </a:pPr>
            <a:r>
              <a:rPr lang="fr-FR" sz="1200" b="1" noProof="0">
                <a:solidFill>
                  <a:srgbClr val="FFFFFF"/>
                </a:solidFill>
                <a:latin typeface="Century Gothic"/>
              </a:rPr>
              <a:t>Système compromis</a:t>
            </a:r>
            <a:endParaRPr lang="fr-FR" sz="1050" noProof="0">
              <a:solidFill>
                <a:srgbClr val="FFFFFF"/>
              </a:solidFill>
              <a:latin typeface="Century Gothic"/>
            </a:endParaRPr>
          </a:p>
        </p:txBody>
      </p:sp>
      <p:sp>
        <p:nvSpPr>
          <p:cNvPr id="344885055" name="Oval 66"/>
          <p:cNvSpPr/>
          <p:nvPr/>
        </p:nvSpPr>
        <p:spPr bwMode="auto">
          <a:xfrm>
            <a:off x="1349872" y="4517676"/>
            <a:ext cx="221604" cy="221604"/>
          </a:xfrm>
          <a:prstGeom prst="ellipse">
            <a:avLst/>
          </a:prstGeom>
          <a:solidFill>
            <a:schemeClr val="bg1"/>
          </a:solidFill>
          <a:ln>
            <a:noFill/>
          </a:ln>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pic>
        <p:nvPicPr>
          <p:cNvPr id="1735952671" name="Graphic 293"/>
          <p:cNvPicPr/>
          <p:nvPr/>
        </p:nvPicPr>
        <p:blipFill>
          <a:blip r:embed="rId11">
            <a:extLst>
              <a:ext uri="{96DAC541-7B7A-43D3-8B79-37D633B846F1}">
                <asvg:svgBlip xmlns:asvg="http://schemas.microsoft.com/office/drawing/2016/SVG/main" r:embed="rId12"/>
              </a:ext>
            </a:extLst>
          </a:blip>
          <a:stretch/>
        </p:blipFill>
        <p:spPr bwMode="auto">
          <a:xfrm>
            <a:off x="1391068" y="4558873"/>
            <a:ext cx="139215" cy="139215"/>
          </a:xfrm>
          <a:prstGeom prst="rect">
            <a:avLst/>
          </a:prstGeom>
        </p:spPr>
      </p:pic>
      <p:sp>
        <p:nvSpPr>
          <p:cNvPr id="1127910260" name="TextBox 50"/>
          <p:cNvSpPr txBox="1"/>
          <p:nvPr/>
        </p:nvSpPr>
        <p:spPr bwMode="auto">
          <a:xfrm>
            <a:off x="2730875" y="3621974"/>
            <a:ext cx="1987949" cy="346249"/>
          </a:xfrm>
          <a:prstGeom prst="rect">
            <a:avLst/>
          </a:prstGeom>
          <a:noFill/>
        </p:spPr>
        <p:txBody>
          <a:bodyPr wrap="square" lIns="0" tIns="0" rIns="0" bIns="0" anchor="ctr">
            <a:spAutoFit/>
          </a:bodyPr>
          <a:lstStyle/>
          <a:p>
            <a:pPr marL="0" lvl="1">
              <a:spcAft>
                <a:spcPts val="300"/>
              </a:spcAft>
              <a:buClr>
                <a:srgbClr val="33A0DA"/>
              </a:buClr>
              <a:defRPr/>
            </a:pPr>
            <a:r>
              <a:rPr lang="fr-FR" sz="1000" noProof="0">
                <a:solidFill>
                  <a:srgbClr val="FF0000"/>
                </a:solidFill>
                <a:latin typeface="Century Gothic"/>
              </a:rPr>
              <a:t>L’accès est autorisé par défaut</a:t>
            </a:r>
            <a:endParaRPr lang="fr-FR" noProof="0"/>
          </a:p>
          <a:p>
            <a:pPr marL="0" lvl="1" defTabSz="457189">
              <a:spcAft>
                <a:spcPts val="300"/>
              </a:spcAft>
              <a:buClr>
                <a:srgbClr val="33A0DA"/>
              </a:buClr>
              <a:defRPr/>
            </a:pPr>
            <a:endParaRPr lang="fr-FR" sz="1000" noProof="0">
              <a:solidFill>
                <a:srgbClr val="FF0000"/>
              </a:solidFill>
              <a:latin typeface="Century Gothic"/>
            </a:endParaRPr>
          </a:p>
        </p:txBody>
      </p:sp>
      <p:sp>
        <p:nvSpPr>
          <p:cNvPr id="1566417232" name="Oval 220"/>
          <p:cNvSpPr/>
          <p:nvPr/>
        </p:nvSpPr>
        <p:spPr bwMode="auto">
          <a:xfrm>
            <a:off x="4063758" y="2658423"/>
            <a:ext cx="343832" cy="343832"/>
          </a:xfrm>
          <a:prstGeom prst="ellipse">
            <a:avLst/>
          </a:prstGeom>
          <a:gradFill>
            <a:gsLst>
              <a:gs pos="0">
                <a:schemeClr val="tx1"/>
              </a:gs>
              <a:gs pos="100000">
                <a:schemeClr val="tx2"/>
              </a:gs>
            </a:gsLst>
            <a:lin ang="540000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342892">
              <a:defRPr/>
            </a:pPr>
            <a:endParaRPr lang="fr-FR" sz="1350" noProof="0">
              <a:solidFill>
                <a:srgbClr val="FFFFFF"/>
              </a:solidFill>
              <a:latin typeface="Century Gothic"/>
            </a:endParaRPr>
          </a:p>
        </p:txBody>
      </p:sp>
      <p:pic>
        <p:nvPicPr>
          <p:cNvPr id="1325629898" name="Graphic 221"/>
          <p:cNvPicPr>
            <a:picLocks noChangeAspect="1"/>
          </p:cNvPicPr>
          <p:nvPr/>
        </p:nvPicPr>
        <p:blipFill>
          <a:blip r:embed="rId13">
            <a:extLst>
              <a:ext uri="{96DAC541-7B7A-43D3-8B79-37D633B846F1}">
                <asvg:svgBlip xmlns:asvg="http://schemas.microsoft.com/office/drawing/2016/SVG/main" r:embed="rId14"/>
              </a:ext>
            </a:extLst>
          </a:blip>
          <a:srcRect l="13" r="13"/>
          <a:stretch/>
        </p:blipFill>
        <p:spPr bwMode="auto">
          <a:xfrm>
            <a:off x="4127673" y="2722338"/>
            <a:ext cx="215943" cy="216000"/>
          </a:xfrm>
          <a:prstGeom prst="rect">
            <a:avLst/>
          </a:prstGeom>
        </p:spPr>
      </p:pic>
      <p:sp>
        <p:nvSpPr>
          <p:cNvPr id="1165086571" name="Oval 269"/>
          <p:cNvSpPr/>
          <p:nvPr/>
        </p:nvSpPr>
        <p:spPr bwMode="auto">
          <a:xfrm>
            <a:off x="5773184" y="3473687"/>
            <a:ext cx="447834" cy="447834"/>
          </a:xfrm>
          <a:prstGeom prst="ellipse">
            <a:avLst/>
          </a:prstGeom>
          <a:gradFill>
            <a:gsLst>
              <a:gs pos="0">
                <a:schemeClr val="tx1"/>
              </a:gs>
              <a:gs pos="100000">
                <a:schemeClr val="tx2"/>
              </a:gs>
            </a:gsLst>
            <a:lin ang="540000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342892">
              <a:defRPr/>
            </a:pPr>
            <a:endParaRPr lang="fr-FR" sz="1350" noProof="0">
              <a:solidFill>
                <a:srgbClr val="FFFFFF"/>
              </a:solidFill>
              <a:latin typeface="Century Gothic"/>
            </a:endParaRPr>
          </a:p>
        </p:txBody>
      </p:sp>
      <p:pic>
        <p:nvPicPr>
          <p:cNvPr id="1524397539" name="Image 51"/>
          <p:cNvPicPr>
            <a:picLocks noChangeAspect="1"/>
          </p:cNvPicPr>
          <p:nvPr/>
        </p:nvPicPr>
        <p:blipFill>
          <a:blip r:embed="rId15" cstate="email">
            <a:extLst>
              <a:ext uri="{28A0092B-C50C-407E-A947-70E740481C1C}">
                <a14:useLocalDpi xmlns:a14="http://schemas.microsoft.com/office/drawing/2010/main"/>
              </a:ext>
            </a:extLst>
          </a:blip>
          <a:stretch/>
        </p:blipFill>
        <p:spPr bwMode="auto">
          <a:xfrm>
            <a:off x="5818729" y="3647174"/>
            <a:ext cx="356746" cy="100860"/>
          </a:xfrm>
          <a:prstGeom prst="rect">
            <a:avLst/>
          </a:prstGeom>
        </p:spPr>
      </p:pic>
      <p:sp>
        <p:nvSpPr>
          <p:cNvPr id="1676339853" name="Oval 277"/>
          <p:cNvSpPr/>
          <p:nvPr/>
        </p:nvSpPr>
        <p:spPr bwMode="auto">
          <a:xfrm>
            <a:off x="2271042" y="3511152"/>
            <a:ext cx="356742" cy="356742"/>
          </a:xfrm>
          <a:prstGeom prst="ellipse">
            <a:avLst/>
          </a:prstGeom>
          <a:gradFill>
            <a:gsLst>
              <a:gs pos="0">
                <a:schemeClr val="tx1"/>
              </a:gs>
              <a:gs pos="100000">
                <a:schemeClr val="tx2"/>
              </a:gs>
            </a:gsLst>
            <a:lin ang="540000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342892">
              <a:defRPr/>
            </a:pPr>
            <a:endParaRPr lang="fr-FR" sz="1350" noProof="0">
              <a:solidFill>
                <a:srgbClr val="FF0000"/>
              </a:solidFill>
              <a:latin typeface="Century Gothic"/>
            </a:endParaRPr>
          </a:p>
        </p:txBody>
      </p:sp>
      <p:pic>
        <p:nvPicPr>
          <p:cNvPr id="55544593" name="Graphic 291"/>
          <p:cNvPicPr/>
          <p:nvPr/>
        </p:nvPicPr>
        <p:blipFill>
          <a:blip r:embed="rId16" cstate="screen">
            <a:extLst>
              <a:ext uri="{28A0092B-C50C-407E-A947-70E740481C1C}">
                <a14:useLocalDpi xmlns:a14="http://schemas.microsoft.com/office/drawing/2010/main"/>
              </a:ext>
            </a:extLst>
          </a:blip>
          <a:stretch/>
        </p:blipFill>
        <p:spPr bwMode="auto">
          <a:xfrm>
            <a:off x="2376502" y="3604002"/>
            <a:ext cx="216000" cy="216000"/>
          </a:xfrm>
          <a:prstGeom prst="rect">
            <a:avLst/>
          </a:prstGeom>
        </p:spPr>
      </p:pic>
      <p:sp>
        <p:nvSpPr>
          <p:cNvPr id="841367207" name="Titre 1"/>
          <p:cNvSpPr>
            <a:spLocks noGrp="1"/>
          </p:cNvSpPr>
          <p:nvPr>
            <p:ph type="title"/>
          </p:nvPr>
        </p:nvSpPr>
        <p:spPr bwMode="auto"/>
        <p:txBody>
          <a:bodyPr/>
          <a:lstStyle/>
          <a:p>
            <a:pPr>
              <a:defRPr/>
            </a:pPr>
            <a:r>
              <a:rPr lang="fr-FR" noProof="0"/>
              <a:t>Cas d’usage: le ZTIA pour contrer le phishing</a:t>
            </a:r>
          </a:p>
        </p:txBody>
      </p:sp>
      <p:cxnSp>
        <p:nvCxnSpPr>
          <p:cNvPr id="1387226139" name="Straight Connector 14"/>
          <p:cNvCxnSpPr/>
          <p:nvPr/>
        </p:nvCxnSpPr>
        <p:spPr bwMode="auto">
          <a:xfrm flipH="1" flipV="1">
            <a:off x="2440234" y="3246257"/>
            <a:ext cx="3571926" cy="23881"/>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046621624" name="Straight Connector 14"/>
          <p:cNvCxnSpPr/>
          <p:nvPr/>
        </p:nvCxnSpPr>
        <p:spPr bwMode="auto">
          <a:xfrm flipV="1">
            <a:off x="6012159" y="3272853"/>
            <a:ext cx="0" cy="235001"/>
          </a:xfrm>
          <a:prstGeom prst="line">
            <a:avLst/>
          </a:prstGeom>
          <a:ln>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39572728" name="Straight Connector 19"/>
          <p:cNvCxnSpPr>
            <a:endCxn id="1165086571" idx="4"/>
          </p:cNvCxnSpPr>
          <p:nvPr/>
        </p:nvCxnSpPr>
        <p:spPr bwMode="auto">
          <a:xfrm flipV="1">
            <a:off x="5997101" y="3921521"/>
            <a:ext cx="0" cy="547719"/>
          </a:xfrm>
          <a:prstGeom prst="line">
            <a:avLst/>
          </a:prstGeom>
          <a:ln>
            <a:solidFill>
              <a:srgbClr val="92D050"/>
            </a:solidFill>
            <a:headEnd type="arrow"/>
          </a:ln>
        </p:spPr>
        <p:style>
          <a:lnRef idx="1">
            <a:schemeClr val="accent1"/>
          </a:lnRef>
          <a:fillRef idx="0">
            <a:schemeClr val="accent1"/>
          </a:fillRef>
          <a:effectRef idx="0">
            <a:schemeClr val="accent1"/>
          </a:effectRef>
          <a:fontRef idx="minor">
            <a:schemeClr val="tx1"/>
          </a:fontRef>
        </p:style>
      </p:cxnSp>
      <p:cxnSp>
        <p:nvCxnSpPr>
          <p:cNvPr id="1895218366" name="Straight Connector 14"/>
          <p:cNvCxnSpPr/>
          <p:nvPr/>
        </p:nvCxnSpPr>
        <p:spPr bwMode="auto">
          <a:xfrm flipV="1">
            <a:off x="2440234" y="3253990"/>
            <a:ext cx="0" cy="253864"/>
          </a:xfrm>
          <a:prstGeom prst="line">
            <a:avLst/>
          </a:prstGeom>
          <a:ln>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07292888" name="TextBox 52"/>
          <p:cNvSpPr txBox="1"/>
          <p:nvPr/>
        </p:nvSpPr>
        <p:spPr bwMode="auto">
          <a:xfrm>
            <a:off x="4500200" y="2670733"/>
            <a:ext cx="1872000" cy="307777"/>
          </a:xfrm>
          <a:prstGeom prst="rect">
            <a:avLst/>
          </a:prstGeom>
          <a:noFill/>
        </p:spPr>
        <p:txBody>
          <a:bodyPr wrap="square" lIns="0" tIns="0" rIns="0" bIns="0" anchor="ctr">
            <a:noAutofit/>
          </a:bodyPr>
          <a:lstStyle/>
          <a:p>
            <a:pPr marL="0" lvl="1" defTabSz="457189">
              <a:spcAft>
                <a:spcPts val="300"/>
              </a:spcAft>
              <a:buClr>
                <a:srgbClr val="33A0DA"/>
              </a:buClr>
              <a:defRPr/>
            </a:pPr>
            <a:r>
              <a:rPr lang="fr-FR" sz="1000" b="1" noProof="0" dirty="0">
                <a:solidFill>
                  <a:srgbClr val="335E79">
                    <a:lumMod val="50000"/>
                  </a:srgbClr>
                </a:solidFill>
                <a:latin typeface="Century Gothic"/>
              </a:rPr>
              <a:t>Le domaine est inconnu</a:t>
            </a:r>
            <a:endParaRPr lang="fr-FR" sz="1000" noProof="0" dirty="0">
              <a:solidFill>
                <a:srgbClr val="335E79">
                  <a:lumMod val="50000"/>
                </a:srgbClr>
              </a:solidFill>
              <a:latin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80848540" name="Rectangle 14"/>
          <p:cNvSpPr/>
          <p:nvPr/>
        </p:nvSpPr>
        <p:spPr bwMode="auto">
          <a:xfrm>
            <a:off x="2" y="3991500"/>
            <a:ext cx="9143999" cy="1152000"/>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189">
              <a:defRPr/>
            </a:pPr>
            <a:endParaRPr lang="fr-FR" noProof="0">
              <a:solidFill>
                <a:srgbClr val="FF5A00"/>
              </a:solidFill>
              <a:latin typeface="Century Gothic"/>
            </a:endParaRPr>
          </a:p>
        </p:txBody>
      </p:sp>
      <p:sp>
        <p:nvSpPr>
          <p:cNvPr id="670600614" name="Rectangle: Top Corners Rounded 6"/>
          <p:cNvSpPr/>
          <p:nvPr/>
        </p:nvSpPr>
        <p:spPr bwMode="auto">
          <a:xfrm>
            <a:off x="522000" y="1362146"/>
            <a:ext cx="2772000" cy="2490626"/>
          </a:xfrm>
          <a:prstGeom prst="round2SameRect">
            <a:avLst>
              <a:gd name="adj1" fmla="val 3681"/>
              <a:gd name="adj2" fmla="val 0"/>
            </a:avLst>
          </a:prstGeom>
          <a:gradFill>
            <a:gsLst>
              <a:gs pos="0">
                <a:schemeClr val="tx1"/>
              </a:gs>
              <a:gs pos="100000">
                <a:schemeClr val="tx2"/>
              </a:gs>
            </a:gsLst>
            <a:lin ang="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342892">
              <a:defRPr/>
            </a:pPr>
            <a:endParaRPr lang="fr-FR" sz="1100" b="1" noProof="0">
              <a:solidFill>
                <a:srgbClr val="FFFFFF"/>
              </a:solidFill>
              <a:latin typeface="Century Gothic"/>
            </a:endParaRPr>
          </a:p>
        </p:txBody>
      </p:sp>
      <p:sp>
        <p:nvSpPr>
          <p:cNvPr id="596361961" name="Oval 3"/>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457189">
              <a:defRPr/>
            </a:pPr>
            <a:fld id="{270E2ED9-C71D-4917-9975-134729253505}" type="slidenum">
              <a:rPr lang="fr-FR" sz="800" noProof="0" smtClean="0">
                <a:solidFill>
                  <a:srgbClr val="FFFFFF"/>
                </a:solidFill>
                <a:latin typeface="Century Gothic"/>
              </a:rPr>
              <a:t>14</a:t>
            </a:fld>
            <a:endParaRPr lang="fr-FR" sz="800" noProof="0">
              <a:solidFill>
                <a:srgbClr val="FFFFFF"/>
              </a:solidFill>
              <a:latin typeface="Century Gothic"/>
            </a:endParaRPr>
          </a:p>
        </p:txBody>
      </p:sp>
      <p:sp>
        <p:nvSpPr>
          <p:cNvPr id="1702056241" name="Rectangle: Rounded Corners 1"/>
          <p:cNvSpPr/>
          <p:nvPr/>
        </p:nvSpPr>
        <p:spPr bwMode="auto">
          <a:xfrm>
            <a:off x="3762000" y="1600094"/>
            <a:ext cx="4860000" cy="324000"/>
          </a:xfrm>
          <a:prstGeom prst="roundRect">
            <a:avLst>
              <a:gd name="adj" fmla="val 16927"/>
            </a:avLst>
          </a:prstGeom>
          <a:gradFill>
            <a:gsLst>
              <a:gs pos="27000">
                <a:schemeClr val="bg2"/>
              </a:gs>
              <a:gs pos="100000">
                <a:schemeClr val="accent4"/>
              </a:gs>
            </a:gsLst>
            <a:lin ang="2700000" scaled="1"/>
          </a:gradFill>
        </p:spPr>
        <p:txBody>
          <a:bodyPr wrap="square" lIns="0" tIns="0" rIns="0" bIns="0" anchor="ctr">
            <a:noAutofit/>
          </a:bodyPr>
          <a:lstStyle/>
          <a:p>
            <a:pPr algn="ctr" defTabSz="685783">
              <a:defRPr/>
            </a:pPr>
            <a:r>
              <a:rPr lang="fr-FR" sz="1200" b="1" noProof="0">
                <a:solidFill>
                  <a:srgbClr val="FFFFFF"/>
                </a:solidFill>
                <a:latin typeface="Century Gothic"/>
              </a:rPr>
              <a:t>20 ans d’expertise dans la classification d’Internet</a:t>
            </a:r>
          </a:p>
        </p:txBody>
      </p:sp>
      <p:sp>
        <p:nvSpPr>
          <p:cNvPr id="374327653" name="Rectangle: Rounded Corners 4"/>
          <p:cNvSpPr/>
          <p:nvPr/>
        </p:nvSpPr>
        <p:spPr bwMode="auto">
          <a:xfrm>
            <a:off x="791832" y="1494537"/>
            <a:ext cx="2268000" cy="429557"/>
          </a:xfrm>
          <a:prstGeom prst="roundRect">
            <a:avLst>
              <a:gd name="adj" fmla="val 1692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r>
              <a:rPr lang="fr-FR" sz="1200" b="1" noProof="0">
                <a:solidFill>
                  <a:schemeClr val="accent3"/>
                </a:solidFill>
              </a:rPr>
              <a:t>Une base de données exhaustive</a:t>
            </a:r>
            <a:endParaRPr lang="fr-FR" sz="1200" noProof="0"/>
          </a:p>
        </p:txBody>
      </p:sp>
      <p:sp>
        <p:nvSpPr>
          <p:cNvPr id="663004259" name="TextBox 7"/>
          <p:cNvSpPr txBox="1"/>
          <p:nvPr/>
        </p:nvSpPr>
        <p:spPr bwMode="auto">
          <a:xfrm flipH="1">
            <a:off x="990000" y="2078752"/>
            <a:ext cx="2052000" cy="215444"/>
          </a:xfrm>
          <a:prstGeom prst="rect">
            <a:avLst/>
          </a:prstGeom>
          <a:noFill/>
        </p:spPr>
        <p:txBody>
          <a:bodyPr wrap="square" lIns="0" tIns="0" rIns="0" bIns="0" rtlCol="0" anchor="b">
            <a:noAutofit/>
          </a:bodyPr>
          <a:lstStyle/>
          <a:p>
            <a:pPr marL="1350" defTabSz="457189">
              <a:spcAft>
                <a:spcPts val="600"/>
              </a:spcAft>
              <a:buClr>
                <a:srgbClr val="FF5A00"/>
              </a:buClr>
              <a:defRPr/>
            </a:pPr>
            <a:r>
              <a:rPr lang="fr-FR" sz="1400" b="1" noProof="0">
                <a:solidFill>
                  <a:schemeClr val="bg2"/>
                </a:solidFill>
                <a:latin typeface="Century Gothic"/>
              </a:rPr>
              <a:t>99,7%</a:t>
            </a:r>
            <a:endParaRPr lang="fr-FR" noProof="0"/>
          </a:p>
        </p:txBody>
      </p:sp>
      <p:sp>
        <p:nvSpPr>
          <p:cNvPr id="862542737" name="TextBox 9"/>
          <p:cNvSpPr txBox="1"/>
          <p:nvPr/>
        </p:nvSpPr>
        <p:spPr bwMode="auto">
          <a:xfrm flipH="1">
            <a:off x="990000" y="2297162"/>
            <a:ext cx="2052000" cy="153888"/>
          </a:xfrm>
          <a:prstGeom prst="rect">
            <a:avLst/>
          </a:prstGeom>
          <a:noFill/>
        </p:spPr>
        <p:txBody>
          <a:bodyPr wrap="square" lIns="0" tIns="0" rIns="0" bIns="0" rtlCol="0" anchor="t">
            <a:noAutofit/>
          </a:bodyPr>
          <a:lstStyle/>
          <a:p>
            <a:pPr marL="1350" defTabSz="457189">
              <a:spcAft>
                <a:spcPts val="600"/>
              </a:spcAft>
              <a:buClr>
                <a:srgbClr val="FF5A00"/>
              </a:buClr>
              <a:defRPr/>
            </a:pPr>
            <a:r>
              <a:rPr lang="fr-FR" sz="1000" noProof="0">
                <a:solidFill>
                  <a:srgbClr val="FFFFFF"/>
                </a:solidFill>
                <a:latin typeface="Century Gothic"/>
              </a:rPr>
              <a:t>Taux de reconnaissance des requêtes web</a:t>
            </a:r>
            <a:endParaRPr lang="fr-FR" noProof="0"/>
          </a:p>
        </p:txBody>
      </p:sp>
      <p:cxnSp>
        <p:nvCxnSpPr>
          <p:cNvPr id="251903580" name="Straight Connector 23"/>
          <p:cNvCxnSpPr/>
          <p:nvPr/>
        </p:nvCxnSpPr>
        <p:spPr bwMode="auto">
          <a:xfrm rot="16199998">
            <a:off x="4526999" y="2916804"/>
            <a:ext cx="1620000" cy="0"/>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99255902" name="Straight Connector 24"/>
          <p:cNvCxnSpPr/>
          <p:nvPr/>
        </p:nvCxnSpPr>
        <p:spPr bwMode="auto">
          <a:xfrm rot="16199998">
            <a:off x="6237000" y="2916804"/>
            <a:ext cx="1620000" cy="0"/>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1479539742" name="TextBox 28"/>
          <p:cNvSpPr txBox="1"/>
          <p:nvPr/>
        </p:nvSpPr>
        <p:spPr bwMode="auto">
          <a:xfrm flipH="1">
            <a:off x="7270593" y="2546879"/>
            <a:ext cx="1440000" cy="1018846"/>
          </a:xfrm>
          <a:prstGeom prst="rect">
            <a:avLst/>
          </a:prstGeom>
          <a:noFill/>
        </p:spPr>
        <p:txBody>
          <a:bodyPr wrap="square" lIns="0" tIns="0" rIns="0" bIns="0" rtlCol="0" anchor="t">
            <a:noAutofit/>
          </a:bodyPr>
          <a:lstStyle/>
          <a:p>
            <a:pPr marL="1350" algn="ctr" defTabSz="457189">
              <a:spcAft>
                <a:spcPts val="600"/>
              </a:spcAft>
              <a:buClr>
                <a:srgbClr val="FF5A00"/>
              </a:buClr>
              <a:defRPr/>
            </a:pPr>
            <a:r>
              <a:rPr lang="fr-FR" sz="1100" noProof="0">
                <a:solidFill>
                  <a:srgbClr val="335E79">
                    <a:lumMod val="50000"/>
                  </a:srgbClr>
                </a:solidFill>
                <a:latin typeface="Century Gothic"/>
              </a:rPr>
              <a:t>Catégories illicites mises à jour en fonction des évolutions réglementaires et législatives</a:t>
            </a:r>
            <a:endParaRPr lang="fr-FR" noProof="0"/>
          </a:p>
        </p:txBody>
      </p:sp>
      <p:sp>
        <p:nvSpPr>
          <p:cNvPr id="1765167083" name="TextBox 29"/>
          <p:cNvSpPr txBox="1"/>
          <p:nvPr/>
        </p:nvSpPr>
        <p:spPr bwMode="auto">
          <a:xfrm flipH="1">
            <a:off x="3690000" y="2550062"/>
            <a:ext cx="1440000" cy="1015663"/>
          </a:xfrm>
          <a:prstGeom prst="rect">
            <a:avLst/>
          </a:prstGeom>
          <a:noFill/>
        </p:spPr>
        <p:txBody>
          <a:bodyPr wrap="square" lIns="0" tIns="0" rIns="0" bIns="0" rtlCol="0" anchor="t">
            <a:noAutofit/>
          </a:bodyPr>
          <a:lstStyle/>
          <a:p>
            <a:pPr marL="1350" algn="ctr" defTabSz="457189">
              <a:spcAft>
                <a:spcPts val="600"/>
              </a:spcAft>
              <a:buClr>
                <a:srgbClr val="FF5A00"/>
              </a:buClr>
              <a:defRPr/>
            </a:pPr>
            <a:r>
              <a:rPr lang="fr-FR" sz="1100" noProof="0">
                <a:solidFill>
                  <a:srgbClr val="335E79">
                    <a:lumMod val="50000"/>
                  </a:srgbClr>
                </a:solidFill>
                <a:latin typeface="Century Gothic"/>
              </a:rPr>
              <a:t>Enrichissement de la base par les remontées de nos clients et les investigations de notre équipe CTI</a:t>
            </a:r>
            <a:endParaRPr lang="fr-FR" noProof="0"/>
          </a:p>
          <a:p>
            <a:pPr marL="1350" algn="ctr" defTabSz="457189">
              <a:spcAft>
                <a:spcPts val="600"/>
              </a:spcAft>
              <a:buClr>
                <a:srgbClr val="FF5A00"/>
              </a:buClr>
              <a:defRPr/>
            </a:pPr>
            <a:endParaRPr lang="fr-FR" sz="1100" noProof="0">
              <a:solidFill>
                <a:srgbClr val="335E79">
                  <a:lumMod val="50000"/>
                </a:srgbClr>
              </a:solidFill>
              <a:latin typeface="Century Gothic"/>
            </a:endParaRPr>
          </a:p>
        </p:txBody>
      </p:sp>
      <p:sp>
        <p:nvSpPr>
          <p:cNvPr id="467997519" name="Oval 30"/>
          <p:cNvSpPr/>
          <p:nvPr/>
        </p:nvSpPr>
        <p:spPr bwMode="auto">
          <a:xfrm>
            <a:off x="4230000" y="2089724"/>
            <a:ext cx="360000" cy="3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pic>
        <p:nvPicPr>
          <p:cNvPr id="1218776266" name="Graphic 31"/>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4302000" y="2161724"/>
            <a:ext cx="216000" cy="216000"/>
          </a:xfrm>
          <a:prstGeom prst="rect">
            <a:avLst/>
          </a:prstGeom>
        </p:spPr>
      </p:pic>
      <p:sp>
        <p:nvSpPr>
          <p:cNvPr id="1489690658" name="TextBox 25"/>
          <p:cNvSpPr txBox="1"/>
          <p:nvPr/>
        </p:nvSpPr>
        <p:spPr bwMode="auto">
          <a:xfrm flipH="1">
            <a:off x="5383408" y="2518541"/>
            <a:ext cx="1440000" cy="677108"/>
          </a:xfrm>
          <a:prstGeom prst="rect">
            <a:avLst/>
          </a:prstGeom>
          <a:noFill/>
        </p:spPr>
        <p:txBody>
          <a:bodyPr wrap="square" lIns="0" tIns="0" rIns="0" bIns="0" rtlCol="0" anchor="t">
            <a:noAutofit/>
          </a:bodyPr>
          <a:lstStyle/>
          <a:p>
            <a:pPr marL="1350" algn="ctr" defTabSz="457189">
              <a:spcAft>
                <a:spcPts val="600"/>
              </a:spcAft>
              <a:buClr>
                <a:srgbClr val="FF5A00"/>
              </a:buClr>
              <a:defRPr/>
            </a:pPr>
            <a:r>
              <a:rPr lang="fr-FR" sz="1100" noProof="0">
                <a:solidFill>
                  <a:srgbClr val="335E79">
                    <a:lumMod val="50000"/>
                  </a:srgbClr>
                </a:solidFill>
                <a:latin typeface="Century Gothic"/>
              </a:rPr>
              <a:t>Classification des contenus par double analyse IA et humaine pour assurer la fiabilité du classement </a:t>
            </a:r>
            <a:endParaRPr lang="fr-FR" noProof="0"/>
          </a:p>
          <a:p>
            <a:pPr marL="1350" algn="ctr" defTabSz="457189">
              <a:spcAft>
                <a:spcPts val="600"/>
              </a:spcAft>
              <a:buClr>
                <a:srgbClr val="FF5A00"/>
              </a:buClr>
              <a:defRPr/>
            </a:pPr>
            <a:endParaRPr lang="fr-FR" sz="1100" noProof="0">
              <a:solidFill>
                <a:srgbClr val="335E79">
                  <a:lumMod val="50000"/>
                </a:srgbClr>
              </a:solidFill>
              <a:latin typeface="Century Gothic"/>
            </a:endParaRPr>
          </a:p>
        </p:txBody>
      </p:sp>
      <p:sp>
        <p:nvSpPr>
          <p:cNvPr id="524965773" name="Oval 32"/>
          <p:cNvSpPr/>
          <p:nvPr/>
        </p:nvSpPr>
        <p:spPr bwMode="auto">
          <a:xfrm>
            <a:off x="5940000" y="2086541"/>
            <a:ext cx="360000" cy="3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pic>
        <p:nvPicPr>
          <p:cNvPr id="1314753507" name="Graphic 33"/>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6012000" y="2158541"/>
            <a:ext cx="216000" cy="216000"/>
          </a:xfrm>
          <a:prstGeom prst="rect">
            <a:avLst/>
          </a:prstGeom>
        </p:spPr>
      </p:pic>
      <p:sp>
        <p:nvSpPr>
          <p:cNvPr id="306372995" name="Oval 34"/>
          <p:cNvSpPr/>
          <p:nvPr/>
        </p:nvSpPr>
        <p:spPr bwMode="auto">
          <a:xfrm>
            <a:off x="7810594" y="2086541"/>
            <a:ext cx="360000" cy="3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pic>
        <p:nvPicPr>
          <p:cNvPr id="1382326719" name="Graphic 35"/>
          <p:cNvPicPr>
            <a:picLocks noChangeAspect="1"/>
          </p:cNvPicPr>
          <p:nvPr/>
        </p:nvPicPr>
        <p:blipFill>
          <a:blip r:embed="rId7">
            <a:extLst>
              <a:ext uri="{96DAC541-7B7A-43D3-8B79-37D633B846F1}">
                <asvg:svgBlip xmlns:asvg="http://schemas.microsoft.com/office/drawing/2016/SVG/main" r:embed="rId8"/>
              </a:ext>
            </a:extLst>
          </a:blip>
          <a:stretch/>
        </p:blipFill>
        <p:spPr bwMode="auto">
          <a:xfrm>
            <a:off x="7882594" y="2158541"/>
            <a:ext cx="216000" cy="216000"/>
          </a:xfrm>
          <a:prstGeom prst="rect">
            <a:avLst/>
          </a:prstGeom>
        </p:spPr>
      </p:pic>
      <p:sp>
        <p:nvSpPr>
          <p:cNvPr id="1174853175" name="Oval 45"/>
          <p:cNvSpPr/>
          <p:nvPr/>
        </p:nvSpPr>
        <p:spPr bwMode="auto">
          <a:xfrm>
            <a:off x="774000" y="2150473"/>
            <a:ext cx="72000" cy="72000"/>
          </a:xfrm>
          <a:prstGeom prst="ellipse">
            <a:avLst/>
          </a:prstGeom>
          <a:solidFill>
            <a:schemeClr val="bg2">
              <a:lumMod val="20000"/>
              <a:lumOff val="8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cxnSp>
        <p:nvCxnSpPr>
          <p:cNvPr id="564684908" name="Straight Connector 48"/>
          <p:cNvCxnSpPr/>
          <p:nvPr/>
        </p:nvCxnSpPr>
        <p:spPr bwMode="auto">
          <a:xfrm>
            <a:off x="810000" y="2221497"/>
            <a:ext cx="0" cy="1800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704702384" name="TextBox 10"/>
          <p:cNvSpPr txBox="1"/>
          <p:nvPr/>
        </p:nvSpPr>
        <p:spPr bwMode="auto">
          <a:xfrm flipH="1">
            <a:off x="990000" y="2635297"/>
            <a:ext cx="2052000" cy="215444"/>
          </a:xfrm>
          <a:prstGeom prst="rect">
            <a:avLst/>
          </a:prstGeom>
          <a:noFill/>
        </p:spPr>
        <p:txBody>
          <a:bodyPr wrap="square" lIns="0" tIns="0" rIns="0" bIns="0" rtlCol="0" anchor="b">
            <a:noAutofit/>
          </a:bodyPr>
          <a:lstStyle/>
          <a:p>
            <a:pPr marL="1350" defTabSz="457189">
              <a:spcAft>
                <a:spcPts val="600"/>
              </a:spcAft>
              <a:buClr>
                <a:srgbClr val="FF5A00"/>
              </a:buClr>
              <a:defRPr/>
            </a:pPr>
            <a:r>
              <a:rPr lang="fr-FR" sz="1400" b="1" noProof="0">
                <a:solidFill>
                  <a:schemeClr val="bg2"/>
                </a:solidFill>
                <a:latin typeface="Century Gothic"/>
              </a:rPr>
              <a:t>100 </a:t>
            </a:r>
            <a:r>
              <a:rPr lang="fr-FR" sz="1100" b="1" noProof="0">
                <a:solidFill>
                  <a:schemeClr val="bg2"/>
                </a:solidFill>
                <a:latin typeface="Century Gothic"/>
              </a:rPr>
              <a:t>catégories</a:t>
            </a:r>
            <a:endParaRPr lang="fr-FR" noProof="0"/>
          </a:p>
        </p:txBody>
      </p:sp>
      <p:sp>
        <p:nvSpPr>
          <p:cNvPr id="1809021101" name="TextBox 11"/>
          <p:cNvSpPr txBox="1"/>
          <p:nvPr/>
        </p:nvSpPr>
        <p:spPr bwMode="auto">
          <a:xfrm flipH="1">
            <a:off x="990000" y="2853708"/>
            <a:ext cx="2052000" cy="153888"/>
          </a:xfrm>
          <a:prstGeom prst="rect">
            <a:avLst/>
          </a:prstGeom>
          <a:noFill/>
        </p:spPr>
        <p:txBody>
          <a:bodyPr wrap="square" lIns="0" tIns="0" rIns="0" bIns="0" rtlCol="0" anchor="t">
            <a:noAutofit/>
          </a:bodyPr>
          <a:lstStyle/>
          <a:p>
            <a:pPr marL="1350" defTabSz="457189">
              <a:spcAft>
                <a:spcPts val="600"/>
              </a:spcAft>
              <a:buClr>
                <a:srgbClr val="FF5A00"/>
              </a:buClr>
              <a:defRPr/>
            </a:pPr>
            <a:r>
              <a:rPr lang="fr-FR" sz="1000" noProof="0">
                <a:solidFill>
                  <a:srgbClr val="FFFFFF"/>
                </a:solidFill>
                <a:latin typeface="Century Gothic"/>
              </a:rPr>
              <a:t>Pour créer des politiques de sécurité d’accès très fines</a:t>
            </a:r>
            <a:endParaRPr lang="fr-FR" noProof="0"/>
          </a:p>
        </p:txBody>
      </p:sp>
      <p:sp>
        <p:nvSpPr>
          <p:cNvPr id="758067237" name="Oval 44"/>
          <p:cNvSpPr/>
          <p:nvPr/>
        </p:nvSpPr>
        <p:spPr bwMode="auto">
          <a:xfrm>
            <a:off x="774000" y="2707019"/>
            <a:ext cx="72000" cy="72000"/>
          </a:xfrm>
          <a:prstGeom prst="ellipse">
            <a:avLst/>
          </a:prstGeom>
          <a:solidFill>
            <a:schemeClr val="bg2">
              <a:lumMod val="20000"/>
              <a:lumOff val="8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sp>
        <p:nvSpPr>
          <p:cNvPr id="1639398540" name="TextBox 13"/>
          <p:cNvSpPr txBox="1"/>
          <p:nvPr/>
        </p:nvSpPr>
        <p:spPr bwMode="auto">
          <a:xfrm flipH="1">
            <a:off x="990000" y="3191842"/>
            <a:ext cx="2052000" cy="215444"/>
          </a:xfrm>
          <a:prstGeom prst="rect">
            <a:avLst/>
          </a:prstGeom>
          <a:noFill/>
        </p:spPr>
        <p:txBody>
          <a:bodyPr wrap="square" lIns="0" tIns="0" rIns="0" bIns="0" rtlCol="0" anchor="b">
            <a:noAutofit/>
          </a:bodyPr>
          <a:lstStyle/>
          <a:p>
            <a:pPr marL="1350" defTabSz="457189">
              <a:spcAft>
                <a:spcPts val="600"/>
              </a:spcAft>
              <a:buClr>
                <a:srgbClr val="FF5A00"/>
              </a:buClr>
              <a:defRPr/>
            </a:pPr>
            <a:r>
              <a:rPr lang="fr-FR" sz="1400" b="1" noProof="0">
                <a:solidFill>
                  <a:schemeClr val="bg2"/>
                </a:solidFill>
                <a:latin typeface="Century Gothic"/>
              </a:rPr>
              <a:t>22 </a:t>
            </a:r>
            <a:r>
              <a:rPr lang="fr-FR" sz="1100" b="1" noProof="0">
                <a:solidFill>
                  <a:schemeClr val="bg2"/>
                </a:solidFill>
                <a:latin typeface="Century Gothic"/>
              </a:rPr>
              <a:t>millions</a:t>
            </a:r>
            <a:endParaRPr lang="fr-FR" noProof="0"/>
          </a:p>
        </p:txBody>
      </p:sp>
      <p:sp>
        <p:nvSpPr>
          <p:cNvPr id="981607851" name="TextBox 16"/>
          <p:cNvSpPr txBox="1"/>
          <p:nvPr/>
        </p:nvSpPr>
        <p:spPr bwMode="auto">
          <a:xfrm flipH="1">
            <a:off x="990000" y="3410254"/>
            <a:ext cx="2052000" cy="307777"/>
          </a:xfrm>
          <a:prstGeom prst="rect">
            <a:avLst/>
          </a:prstGeom>
          <a:noFill/>
        </p:spPr>
        <p:txBody>
          <a:bodyPr wrap="square" lIns="0" tIns="0" rIns="0" bIns="0" rtlCol="0" anchor="t">
            <a:noAutofit/>
          </a:bodyPr>
          <a:lstStyle/>
          <a:p>
            <a:pPr marL="1350" defTabSz="457189">
              <a:spcAft>
                <a:spcPts val="600"/>
              </a:spcAft>
              <a:buClr>
                <a:srgbClr val="FF5A00"/>
              </a:buClr>
              <a:defRPr/>
            </a:pPr>
            <a:r>
              <a:rPr lang="fr-FR" sz="1000" noProof="0">
                <a:solidFill>
                  <a:srgbClr val="FFFFFF"/>
                </a:solidFill>
                <a:latin typeface="Century Gothic"/>
              </a:rPr>
              <a:t>de domaines et </a:t>
            </a:r>
            <a:r>
              <a:rPr lang="fr-FR" sz="1000" noProof="0" err="1">
                <a:solidFill>
                  <a:srgbClr val="FFFFFF"/>
                </a:solidFill>
                <a:latin typeface="Century Gothic"/>
              </a:rPr>
              <a:t>IPs</a:t>
            </a:r>
            <a:r>
              <a:rPr lang="fr-FR" sz="1000" noProof="0">
                <a:solidFill>
                  <a:srgbClr val="FFFFFF"/>
                </a:solidFill>
                <a:latin typeface="Century Gothic"/>
              </a:rPr>
              <a:t> représentant plus de 1 milliard d’URLs</a:t>
            </a:r>
            <a:endParaRPr lang="fr-FR" noProof="0"/>
          </a:p>
        </p:txBody>
      </p:sp>
      <p:sp>
        <p:nvSpPr>
          <p:cNvPr id="1429519867" name="Oval 46"/>
          <p:cNvSpPr/>
          <p:nvPr/>
        </p:nvSpPr>
        <p:spPr bwMode="auto">
          <a:xfrm>
            <a:off x="774000" y="3263564"/>
            <a:ext cx="72000" cy="72000"/>
          </a:xfrm>
          <a:prstGeom prst="ellipse">
            <a:avLst/>
          </a:prstGeom>
          <a:solidFill>
            <a:schemeClr val="bg2">
              <a:lumMod val="20000"/>
              <a:lumOff val="8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sp>
        <p:nvSpPr>
          <p:cNvPr id="1241639751" name="TextBox 52"/>
          <p:cNvSpPr txBox="1"/>
          <p:nvPr/>
        </p:nvSpPr>
        <p:spPr bwMode="auto">
          <a:xfrm flipH="1">
            <a:off x="807304" y="4587788"/>
            <a:ext cx="4951437" cy="338554"/>
          </a:xfrm>
          <a:prstGeom prst="rect">
            <a:avLst/>
          </a:prstGeom>
          <a:noFill/>
        </p:spPr>
        <p:txBody>
          <a:bodyPr wrap="square" lIns="0" tIns="0" rIns="0" bIns="0" rtlCol="0" anchor="t">
            <a:noAutofit/>
          </a:bodyPr>
          <a:lstStyle/>
          <a:p>
            <a:pPr marL="1350" defTabSz="457189">
              <a:spcAft>
                <a:spcPts val="600"/>
              </a:spcAft>
              <a:buClr>
                <a:srgbClr val="FF5A00"/>
              </a:buClr>
              <a:defRPr/>
            </a:pPr>
            <a:r>
              <a:rPr lang="fr-FR" sz="1100" noProof="0">
                <a:solidFill>
                  <a:srgbClr val="335E79">
                    <a:lumMod val="50000"/>
                  </a:srgbClr>
                </a:solidFill>
                <a:latin typeface="Century Gothic"/>
              </a:rPr>
              <a:t>Offre dédiée aux éditeurs de logiciel pour l’intégration de la base de données Olfeo en marque blanche afin d’enrichir leur solution</a:t>
            </a:r>
            <a:endParaRPr lang="fr-FR" noProof="0"/>
          </a:p>
          <a:p>
            <a:pPr marL="1350" defTabSz="457189">
              <a:spcAft>
                <a:spcPts val="600"/>
              </a:spcAft>
              <a:buClr>
                <a:srgbClr val="FF5A00"/>
              </a:buClr>
              <a:defRPr/>
            </a:pPr>
            <a:endParaRPr lang="fr-FR" sz="1100" noProof="0">
              <a:solidFill>
                <a:srgbClr val="335E79">
                  <a:lumMod val="50000"/>
                </a:srgbClr>
              </a:solidFill>
              <a:latin typeface="Century Gothic"/>
            </a:endParaRPr>
          </a:p>
        </p:txBody>
      </p:sp>
      <p:cxnSp>
        <p:nvCxnSpPr>
          <p:cNvPr id="1744940297" name="Straight Connector 53"/>
          <p:cNvCxnSpPr/>
          <p:nvPr/>
        </p:nvCxnSpPr>
        <p:spPr bwMode="auto">
          <a:xfrm>
            <a:off x="5770464" y="4172276"/>
            <a:ext cx="0" cy="7920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54186934" name="Titre 36"/>
          <p:cNvSpPr>
            <a:spLocks noGrp="1"/>
          </p:cNvSpPr>
          <p:nvPr>
            <p:ph type="title"/>
          </p:nvPr>
        </p:nvSpPr>
        <p:spPr bwMode="auto"/>
        <p:txBody>
          <a:bodyPr/>
          <a:lstStyle/>
          <a:p>
            <a:pPr>
              <a:defRPr/>
            </a:pPr>
            <a:r>
              <a:rPr lang="fr-FR" noProof="0"/>
              <a:t>Le ZTIA est rendu possible grâce la qualité de notre base de données d’URLs et d’applications SaaS</a:t>
            </a:r>
            <a:br>
              <a:rPr lang="fr-FR" noProof="0"/>
            </a:br>
            <a:endParaRPr lang="fr-FR" noProof="0"/>
          </a:p>
        </p:txBody>
      </p:sp>
      <p:pic>
        <p:nvPicPr>
          <p:cNvPr id="1665791394" name="Image 54"/>
          <p:cNvPicPr>
            <a:picLocks noChangeAspect="1"/>
          </p:cNvPicPr>
          <p:nvPr/>
        </p:nvPicPr>
        <p:blipFill>
          <a:blip r:embed="rId9" cstate="screen">
            <a:extLst>
              <a:ext uri="{28A0092B-C50C-407E-A947-70E740481C1C}">
                <a14:useLocalDpi xmlns:a14="http://schemas.microsoft.com/office/drawing/2010/main"/>
              </a:ext>
            </a:extLst>
          </a:blip>
          <a:stretch/>
        </p:blipFill>
        <p:spPr bwMode="auto">
          <a:xfrm>
            <a:off x="6491576" y="4325427"/>
            <a:ext cx="1577751" cy="825690"/>
          </a:xfrm>
          <a:prstGeom prst="rect">
            <a:avLst/>
          </a:prstGeom>
        </p:spPr>
      </p:pic>
      <p:pic>
        <p:nvPicPr>
          <p:cNvPr id="1809166821" name="Picture 85" descr="A blue logo with a person holding a spear&#10;&#10;AI-generated content may be incorrect."/>
          <p:cNvPicPr>
            <a:picLocks noChangeAspect="1"/>
          </p:cNvPicPr>
          <p:nvPr/>
        </p:nvPicPr>
        <p:blipFill>
          <a:blip r:embed="rId10" cstate="screen">
            <a:extLst>
              <a:ext uri="{28A0092B-C50C-407E-A947-70E740481C1C}">
                <a14:useLocalDpi xmlns:a14="http://schemas.microsoft.com/office/drawing/2010/main"/>
              </a:ext>
            </a:extLst>
          </a:blip>
          <a:stretch/>
        </p:blipFill>
        <p:spPr bwMode="auto">
          <a:xfrm>
            <a:off x="6985078" y="4191725"/>
            <a:ext cx="437058" cy="348027"/>
          </a:xfrm>
          <a:prstGeom prst="rect">
            <a:avLst/>
          </a:prstGeom>
        </p:spPr>
      </p:pic>
      <p:pic>
        <p:nvPicPr>
          <p:cNvPr id="115922883" name="Picture 84" descr="A purple text on a black background&#10;&#10;AI-generated content may be incorrect."/>
          <p:cNvPicPr>
            <a:picLocks noChangeAspect="1"/>
          </p:cNvPicPr>
          <p:nvPr/>
        </p:nvPicPr>
        <p:blipFill>
          <a:blip r:embed="rId11" cstate="screen">
            <a:extLst>
              <a:ext uri="{28A0092B-C50C-407E-A947-70E740481C1C}">
                <a14:useLocalDpi xmlns:a14="http://schemas.microsoft.com/office/drawing/2010/main"/>
              </a:ext>
            </a:extLst>
          </a:blip>
          <a:stretch/>
        </p:blipFill>
        <p:spPr bwMode="auto">
          <a:xfrm>
            <a:off x="7960872" y="4309771"/>
            <a:ext cx="927364" cy="231841"/>
          </a:xfrm>
          <a:prstGeom prst="rect">
            <a:avLst/>
          </a:prstGeom>
        </p:spPr>
      </p:pic>
      <p:pic>
        <p:nvPicPr>
          <p:cNvPr id="1056933685" name="Image 5"/>
          <p:cNvPicPr>
            <a:picLocks noChangeAspect="1"/>
          </p:cNvPicPr>
          <p:nvPr/>
        </p:nvPicPr>
        <p:blipFill>
          <a:blip r:embed="rId12" cstate="screen">
            <a:extLst>
              <a:ext uri="{28A0092B-C50C-407E-A947-70E740481C1C}">
                <a14:useLocalDpi xmlns:a14="http://schemas.microsoft.com/office/drawing/2010/main"/>
              </a:ext>
            </a:extLst>
          </a:blip>
          <a:stretch/>
        </p:blipFill>
        <p:spPr bwMode="auto">
          <a:xfrm>
            <a:off x="774000" y="4087285"/>
            <a:ext cx="1496286" cy="397816"/>
          </a:xfrm>
          <a:prstGeom prst="rect">
            <a:avLst/>
          </a:prstGeom>
        </p:spPr>
      </p:pic>
      <p:pic>
        <p:nvPicPr>
          <p:cNvPr id="1930283569" name="Image 38"/>
          <p:cNvPicPr>
            <a:picLocks noChangeAspect="1"/>
          </p:cNvPicPr>
          <p:nvPr/>
        </p:nvPicPr>
        <p:blipFill>
          <a:blip r:embed="rId13" cstate="screen">
            <a:extLst>
              <a:ext uri="{28A0092B-C50C-407E-A947-70E740481C1C}">
                <a14:useLocalDpi xmlns:a14="http://schemas.microsoft.com/office/drawing/2010/main"/>
              </a:ext>
            </a:extLst>
          </a:blip>
          <a:stretch/>
        </p:blipFill>
        <p:spPr bwMode="auto">
          <a:xfrm>
            <a:off x="6082674" y="4698986"/>
            <a:ext cx="649087" cy="213920"/>
          </a:xfrm>
          <a:prstGeom prst="rect">
            <a:avLst/>
          </a:prstGeom>
        </p:spPr>
      </p:pic>
      <p:pic>
        <p:nvPicPr>
          <p:cNvPr id="1766800465" name="Image 50"/>
          <p:cNvPicPr>
            <a:picLocks noChangeAspect="1"/>
          </p:cNvPicPr>
          <p:nvPr/>
        </p:nvPicPr>
        <p:blipFill>
          <a:blip r:embed="rId14" cstate="screen">
            <a:extLst>
              <a:ext uri="{28A0092B-C50C-407E-A947-70E740481C1C}">
                <a14:useLocalDpi xmlns:a14="http://schemas.microsoft.com/office/drawing/2010/main"/>
              </a:ext>
            </a:extLst>
          </a:blip>
          <a:stretch/>
        </p:blipFill>
        <p:spPr bwMode="auto">
          <a:xfrm>
            <a:off x="6052422" y="4203171"/>
            <a:ext cx="547608" cy="445040"/>
          </a:xfrm>
          <a:prstGeom prst="rect">
            <a:avLst/>
          </a:prstGeom>
        </p:spPr>
      </p:pic>
      <p:pic>
        <p:nvPicPr>
          <p:cNvPr id="1039051282" name="Picture 82" descr="A black and yellow letter e&#10;&#10;AI-generated content may be incorrect."/>
          <p:cNvPicPr>
            <a:picLocks noChangeAspect="1"/>
          </p:cNvPicPr>
          <p:nvPr/>
        </p:nvPicPr>
        <p:blipFill>
          <a:blip r:embed="rId15" cstate="screen">
            <a:extLst>
              <a:ext uri="{28A0092B-C50C-407E-A947-70E740481C1C}">
                <a14:useLocalDpi xmlns:a14="http://schemas.microsoft.com/office/drawing/2010/main"/>
              </a:ext>
            </a:extLst>
          </a:blip>
          <a:stretch/>
        </p:blipFill>
        <p:spPr bwMode="auto">
          <a:xfrm>
            <a:off x="7940873" y="4714430"/>
            <a:ext cx="947363" cy="152674"/>
          </a:xfrm>
          <a:prstGeom prst="rect">
            <a:avLst/>
          </a:prstGeom>
        </p:spPr>
      </p:pic>
      <p:pic>
        <p:nvPicPr>
          <p:cNvPr id="2" name="Picture 21" descr="A logo with a triangle and red and blue text&#10;&#10;AI-generated content may be incorrect.">
            <a:extLst>
              <a:ext uri="{FF2B5EF4-FFF2-40B4-BE49-F238E27FC236}">
                <a16:creationId xmlns:a16="http://schemas.microsoft.com/office/drawing/2014/main" id="{9CB15C4F-5795-DBBD-E8B4-853B02F012E5}"/>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a:xfrm>
            <a:off x="5956593" y="3546804"/>
            <a:ext cx="326814" cy="360000"/>
          </a:xfrm>
          <a:prstGeom prst="rect">
            <a:avLst/>
          </a:prstGeom>
        </p:spPr>
      </p:pic>
      <p:grpSp>
        <p:nvGrpSpPr>
          <p:cNvPr id="3" name="Groupe 2">
            <a:extLst>
              <a:ext uri="{FF2B5EF4-FFF2-40B4-BE49-F238E27FC236}">
                <a16:creationId xmlns:a16="http://schemas.microsoft.com/office/drawing/2014/main" id="{4FC09154-EB90-18F8-4EEB-5D4CBB4AC2A0}"/>
              </a:ext>
            </a:extLst>
          </p:cNvPr>
          <p:cNvGrpSpPr/>
          <p:nvPr/>
        </p:nvGrpSpPr>
        <p:grpSpPr bwMode="auto">
          <a:xfrm>
            <a:off x="7635306" y="3586202"/>
            <a:ext cx="698694" cy="320602"/>
            <a:chOff x="9723140" y="4409239"/>
            <a:chExt cx="1656045" cy="768348"/>
          </a:xfrm>
        </p:grpSpPr>
        <p:sp>
          <p:nvSpPr>
            <p:cNvPr id="4" name="Rectangle 3">
              <a:extLst>
                <a:ext uri="{FF2B5EF4-FFF2-40B4-BE49-F238E27FC236}">
                  <a16:creationId xmlns:a16="http://schemas.microsoft.com/office/drawing/2014/main" id="{40F27AB0-5EF6-F15B-F808-84CC4D7E1556}"/>
                </a:ext>
              </a:extLst>
            </p:cNvPr>
            <p:cNvSpPr/>
            <p:nvPr/>
          </p:nvSpPr>
          <p:spPr bwMode="auto">
            <a:xfrm>
              <a:off x="9723140" y="4409239"/>
              <a:ext cx="1656045" cy="7683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5" name="Graphique 4">
              <a:extLst>
                <a:ext uri="{FF2B5EF4-FFF2-40B4-BE49-F238E27FC236}">
                  <a16:creationId xmlns:a16="http://schemas.microsoft.com/office/drawing/2014/main" id="{A06FA91E-F0BB-36C7-56B7-FE93613A1920}"/>
                </a:ext>
              </a:extLst>
            </p:cNvPr>
            <p:cNvPicPr>
              <a:picLocks noChangeAspect="1"/>
            </p:cNvPicPr>
            <p:nvPr/>
          </p:nvPicPr>
          <p:blipFill>
            <a:blip r:embed="rId17">
              <a:extLst>
                <a:ext uri="{96DAC541-7B7A-43D3-8B79-37D633B846F1}">
                  <asvg:svgBlip xmlns:asvg="http://schemas.microsoft.com/office/drawing/2016/SVG/main" r:embed="rId18"/>
                </a:ext>
              </a:extLst>
            </a:blip>
            <a:stretch/>
          </p:blipFill>
          <p:spPr bwMode="auto">
            <a:xfrm>
              <a:off x="9734231" y="4505034"/>
              <a:ext cx="1501266" cy="576758"/>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80936343" name="Espace réservé du numéro de diapositive 3"/>
          <p:cNvSpPr>
            <a:spLocks noGrp="1"/>
          </p:cNvSpPr>
          <p:nvPr>
            <p:ph type="sldNum" sz="quarter" idx="31"/>
          </p:nvPr>
        </p:nvSpPr>
        <p:spPr bwMode="auto"/>
        <p:txBody>
          <a:bodyPr/>
          <a:lstStyle/>
          <a:p>
            <a:pPr>
              <a:defRPr/>
            </a:pPr>
            <a:fld id="{241446F6-360A-484E-96BC-4852634EB77E}" type="slidenum">
              <a:rPr lang="fr-FR" noProof="0" smtClean="0"/>
              <a:t>15</a:t>
            </a:fld>
            <a:endParaRPr lang="fr-FR" noProof="0"/>
          </a:p>
        </p:txBody>
      </p:sp>
      <p:sp>
        <p:nvSpPr>
          <p:cNvPr id="1984158852" name="Titre 4"/>
          <p:cNvSpPr>
            <a:spLocks noGrp="1"/>
          </p:cNvSpPr>
          <p:nvPr>
            <p:ph type="title"/>
          </p:nvPr>
        </p:nvSpPr>
        <p:spPr bwMode="auto">
          <a:xfrm>
            <a:off x="522002" y="367671"/>
            <a:ext cx="8226462" cy="328770"/>
          </a:xfrm>
        </p:spPr>
        <p:txBody>
          <a:bodyPr/>
          <a:lstStyle/>
          <a:p>
            <a:pPr>
              <a:defRPr/>
            </a:pPr>
            <a:r>
              <a:rPr lang="fr-FR" noProof="0">
                <a:solidFill>
                  <a:srgbClr val="335E79">
                    <a:lumMod val="50000"/>
                  </a:srgbClr>
                </a:solidFill>
              </a:rPr>
              <a:t>Des différenciateurs uniques pour une sécurité inégalée</a:t>
            </a:r>
            <a:br>
              <a:rPr lang="fr-FR" noProof="0">
                <a:solidFill>
                  <a:srgbClr val="335E79">
                    <a:lumMod val="50000"/>
                  </a:srgbClr>
                </a:solidFill>
              </a:rPr>
            </a:br>
            <a:br>
              <a:rPr lang="fr-FR" noProof="0">
                <a:solidFill>
                  <a:srgbClr val="335E79">
                    <a:lumMod val="50000"/>
                  </a:srgbClr>
                </a:solidFill>
              </a:rPr>
            </a:br>
            <a:endParaRPr lang="fr-FR" noProof="0"/>
          </a:p>
        </p:txBody>
      </p:sp>
      <p:sp>
        <p:nvSpPr>
          <p:cNvPr id="1979821963" name="Espace réservé du texte 5"/>
          <p:cNvSpPr>
            <a:spLocks noGrp="1"/>
          </p:cNvSpPr>
          <p:nvPr>
            <p:ph type="body" sz="quarter" idx="10"/>
          </p:nvPr>
        </p:nvSpPr>
        <p:spPr bwMode="auto">
          <a:xfrm>
            <a:off x="684001" y="2499742"/>
            <a:ext cx="1620000" cy="369332"/>
          </a:xfrm>
        </p:spPr>
        <p:txBody>
          <a:bodyPr/>
          <a:lstStyle/>
          <a:p>
            <a:pPr>
              <a:defRPr/>
            </a:pPr>
            <a:r>
              <a:rPr lang="fr-FR" noProof="0" dirty="0">
                <a:latin typeface="Century Gothic"/>
              </a:rPr>
              <a:t>Sécurité </a:t>
            </a:r>
            <a:r>
              <a:rPr lang="fr-FR" noProof="0" dirty="0" err="1">
                <a:latin typeface="Century Gothic"/>
              </a:rPr>
              <a:t>Zero</a:t>
            </a:r>
            <a:r>
              <a:rPr lang="fr-FR" noProof="0" dirty="0">
                <a:latin typeface="Century Gothic"/>
              </a:rPr>
              <a:t>-Trust</a:t>
            </a:r>
            <a:endParaRPr lang="fr-FR" noProof="0" dirty="0"/>
          </a:p>
        </p:txBody>
      </p:sp>
      <p:sp>
        <p:nvSpPr>
          <p:cNvPr id="1372277746" name="Espace réservé du texte 12"/>
          <p:cNvSpPr>
            <a:spLocks noGrp="1"/>
          </p:cNvSpPr>
          <p:nvPr>
            <p:ph type="body" sz="quarter" idx="47"/>
          </p:nvPr>
        </p:nvSpPr>
        <p:spPr bwMode="auto">
          <a:xfrm>
            <a:off x="2736001" y="3092376"/>
            <a:ext cx="1620000" cy="1413036"/>
          </a:xfrm>
        </p:spPr>
        <p:txBody>
          <a:bodyPr/>
          <a:lstStyle/>
          <a:p>
            <a:pPr marL="171450" indent="-171450" algn="l">
              <a:buFont typeface="Arial"/>
              <a:buChar char="•"/>
              <a:defRPr/>
            </a:pPr>
            <a:r>
              <a:rPr lang="fr-FR" sz="900" noProof="0" dirty="0">
                <a:latin typeface="Century Gothic"/>
              </a:rPr>
              <a:t>Déploiement en moins d’une heure pour protéger votre entreprise</a:t>
            </a:r>
            <a:endParaRPr lang="fr-FR" noProof="0" dirty="0"/>
          </a:p>
          <a:p>
            <a:pPr marL="171450" indent="-171450" algn="l">
              <a:buFont typeface="Arial"/>
              <a:buChar char="•"/>
              <a:defRPr/>
            </a:pPr>
            <a:r>
              <a:rPr lang="fr-FR" sz="900" noProof="0" dirty="0">
                <a:latin typeface="Century Gothic"/>
              </a:rPr>
              <a:t>Administration simplifiée pour faire gagner du temps aux équipes IT</a:t>
            </a:r>
            <a:endParaRPr lang="fr-FR" noProof="0" dirty="0"/>
          </a:p>
          <a:p>
            <a:pPr marL="171450" indent="-171450" algn="l">
              <a:buFont typeface="Arial"/>
              <a:buChar char="•"/>
              <a:defRPr/>
            </a:pPr>
            <a:r>
              <a:rPr lang="fr-FR" sz="900" noProof="0" dirty="0">
                <a:latin typeface="Century Gothic"/>
              </a:rPr>
              <a:t>Gestion simplifiée de la mobilité</a:t>
            </a:r>
            <a:endParaRPr lang="fr-FR" noProof="0" dirty="0"/>
          </a:p>
        </p:txBody>
      </p:sp>
      <p:sp>
        <p:nvSpPr>
          <p:cNvPr id="712918784" name="Espace réservé du texte 9"/>
          <p:cNvSpPr>
            <a:spLocks noGrp="1"/>
          </p:cNvSpPr>
          <p:nvPr>
            <p:ph type="body" sz="quarter" idx="35"/>
          </p:nvPr>
        </p:nvSpPr>
        <p:spPr bwMode="auto">
          <a:xfrm>
            <a:off x="2736001" y="2499742"/>
            <a:ext cx="1620000" cy="369332"/>
          </a:xfrm>
        </p:spPr>
        <p:txBody>
          <a:bodyPr/>
          <a:lstStyle/>
          <a:p>
            <a:pPr>
              <a:defRPr/>
            </a:pPr>
            <a:r>
              <a:rPr lang="fr-FR" noProof="0" dirty="0" err="1">
                <a:latin typeface="Century Gothic"/>
              </a:rPr>
              <a:t>SIMPLICITé</a:t>
            </a:r>
            <a:endParaRPr lang="fr-FR" noProof="0" dirty="0"/>
          </a:p>
        </p:txBody>
      </p:sp>
      <p:sp>
        <p:nvSpPr>
          <p:cNvPr id="195353497" name="Espace réservé du texte 6"/>
          <p:cNvSpPr>
            <a:spLocks noGrp="1"/>
          </p:cNvSpPr>
          <p:nvPr>
            <p:ph type="body" sz="quarter" idx="11"/>
          </p:nvPr>
        </p:nvSpPr>
        <p:spPr bwMode="auto">
          <a:xfrm>
            <a:off x="615576" y="3092376"/>
            <a:ext cx="1849811" cy="1005175"/>
          </a:xfrm>
        </p:spPr>
        <p:txBody>
          <a:bodyPr/>
          <a:lstStyle/>
          <a:p>
            <a:pPr marL="171450" indent="-171450" algn="l">
              <a:buFont typeface="Arial"/>
              <a:buChar char="•"/>
              <a:defRPr/>
            </a:pPr>
            <a:r>
              <a:rPr lang="fr-FR" sz="900" noProof="0" dirty="0">
                <a:latin typeface="Century Gothic"/>
              </a:rPr>
              <a:t>La meilleure protection contre les attaques en refusant de faire confiance par défaut</a:t>
            </a:r>
            <a:endParaRPr lang="fr-FR" noProof="0" dirty="0"/>
          </a:p>
          <a:p>
            <a:pPr marL="171450" indent="-171450" algn="l">
              <a:buFont typeface="Arial"/>
              <a:buChar char="•"/>
              <a:defRPr/>
            </a:pPr>
            <a:r>
              <a:rPr lang="fr-FR" sz="900" noProof="0" dirty="0">
                <a:latin typeface="Century Gothic"/>
              </a:rPr>
              <a:t>99,7% du trafic web identifié</a:t>
            </a:r>
          </a:p>
          <a:p>
            <a:pPr marL="171450" indent="-171450" algn="l">
              <a:buFont typeface="Arial"/>
              <a:buChar char="•"/>
              <a:defRPr/>
            </a:pPr>
            <a:r>
              <a:rPr lang="fr-FR" sz="900" noProof="0" dirty="0">
                <a:latin typeface="Century Gothic"/>
              </a:rPr>
              <a:t>Détection et gestion des applications SaaS à risque</a:t>
            </a:r>
            <a:endParaRPr lang="fr-FR" noProof="0" dirty="0"/>
          </a:p>
        </p:txBody>
      </p:sp>
      <p:sp>
        <p:nvSpPr>
          <p:cNvPr id="1713850582" name="Espace réservé du texte 10"/>
          <p:cNvSpPr>
            <a:spLocks noGrp="1"/>
          </p:cNvSpPr>
          <p:nvPr>
            <p:ph type="body" sz="quarter" idx="37"/>
          </p:nvPr>
        </p:nvSpPr>
        <p:spPr bwMode="auto">
          <a:xfrm>
            <a:off x="2736001" y="2971230"/>
            <a:ext cx="1620000" cy="3600"/>
          </a:xfrm>
        </p:spPr>
        <p:txBody>
          <a:bodyPr/>
          <a:lstStyle/>
          <a:p>
            <a:pPr>
              <a:defRPr/>
            </a:pPr>
            <a:endParaRPr lang="fr-FR" noProof="0"/>
          </a:p>
        </p:txBody>
      </p:sp>
      <p:sp>
        <p:nvSpPr>
          <p:cNvPr id="1994287019" name="Espace réservé du texte 11"/>
          <p:cNvSpPr>
            <a:spLocks noGrp="1"/>
          </p:cNvSpPr>
          <p:nvPr>
            <p:ph type="body" sz="quarter" idx="46"/>
          </p:nvPr>
        </p:nvSpPr>
        <p:spPr bwMode="auto">
          <a:xfrm>
            <a:off x="684001" y="2971230"/>
            <a:ext cx="1620000" cy="3600"/>
          </a:xfrm>
        </p:spPr>
        <p:txBody>
          <a:bodyPr/>
          <a:lstStyle/>
          <a:p>
            <a:pPr>
              <a:defRPr/>
            </a:pPr>
            <a:endParaRPr lang="fr-FR" noProof="0"/>
          </a:p>
        </p:txBody>
      </p:sp>
      <p:sp>
        <p:nvSpPr>
          <p:cNvPr id="1871684834" name="Espace réservé du texte 13"/>
          <p:cNvSpPr>
            <a:spLocks noGrp="1"/>
          </p:cNvSpPr>
          <p:nvPr>
            <p:ph type="body" sz="quarter" idx="48"/>
          </p:nvPr>
        </p:nvSpPr>
        <p:spPr bwMode="auto">
          <a:xfrm>
            <a:off x="4788000" y="2499742"/>
            <a:ext cx="1708333" cy="369332"/>
          </a:xfrm>
        </p:spPr>
        <p:txBody>
          <a:bodyPr/>
          <a:lstStyle/>
          <a:p>
            <a:pPr>
              <a:defRPr/>
            </a:pPr>
            <a:r>
              <a:rPr lang="fr-FR" noProof="0" dirty="0">
                <a:latin typeface="Century Gothic"/>
              </a:rPr>
              <a:t>Souveraineté</a:t>
            </a:r>
            <a:endParaRPr lang="fr-FR" noProof="0" dirty="0"/>
          </a:p>
        </p:txBody>
      </p:sp>
      <p:sp>
        <p:nvSpPr>
          <p:cNvPr id="1658251315" name="Espace réservé du texte 14"/>
          <p:cNvSpPr>
            <a:spLocks noGrp="1"/>
          </p:cNvSpPr>
          <p:nvPr>
            <p:ph type="body" sz="quarter" idx="49"/>
          </p:nvPr>
        </p:nvSpPr>
        <p:spPr bwMode="auto">
          <a:xfrm>
            <a:off x="4714622" y="3092376"/>
            <a:ext cx="1781711" cy="1413036"/>
          </a:xfrm>
        </p:spPr>
        <p:txBody>
          <a:bodyPr/>
          <a:lstStyle/>
          <a:p>
            <a:pPr marL="171450" indent="-171450" algn="l">
              <a:buFont typeface="Arial"/>
              <a:buChar char="•"/>
              <a:defRPr/>
            </a:pPr>
            <a:r>
              <a:rPr lang="fr-FR" sz="900" noProof="0" dirty="0">
                <a:latin typeface="Century Gothic"/>
              </a:rPr>
              <a:t>Groupe européen non soumis au Cloud </a:t>
            </a:r>
            <a:r>
              <a:rPr lang="fr-FR" sz="900" noProof="0" dirty="0" err="1">
                <a:latin typeface="Century Gothic"/>
              </a:rPr>
              <a:t>Act</a:t>
            </a:r>
            <a:endParaRPr lang="fr-FR" sz="900" noProof="0" dirty="0">
              <a:latin typeface="Century Gothic"/>
            </a:endParaRPr>
          </a:p>
          <a:p>
            <a:pPr marL="171450" indent="-171450" algn="l">
              <a:buFont typeface="Arial"/>
              <a:buChar char="•"/>
              <a:defRPr/>
            </a:pPr>
            <a:r>
              <a:rPr lang="fr-FR" sz="900" noProof="0" dirty="0">
                <a:latin typeface="Century Gothic"/>
              </a:rPr>
              <a:t>Pas de conservation de fichiers, ni d’entraînement d’IA sur les données de nos clients</a:t>
            </a:r>
            <a:endParaRPr lang="fr-FR" noProof="0" dirty="0"/>
          </a:p>
          <a:p>
            <a:pPr marL="171450" indent="-171450" algn="l">
              <a:buFont typeface="Arial"/>
              <a:buChar char="•"/>
              <a:defRPr/>
            </a:pPr>
            <a:r>
              <a:rPr lang="fr-FR" sz="900" noProof="0" dirty="0">
                <a:latin typeface="Century Gothic"/>
              </a:rPr>
              <a:t>Niveau de cryptage maximal avec clés privés stockées en Europe</a:t>
            </a:r>
          </a:p>
          <a:p>
            <a:pPr marL="171450" indent="-171450" algn="l">
              <a:buFont typeface="Arial"/>
              <a:buChar char="•"/>
              <a:defRPr/>
            </a:pPr>
            <a:endParaRPr lang="fr-FR" sz="900" noProof="0" dirty="0">
              <a:latin typeface="Century Gothic"/>
            </a:endParaRPr>
          </a:p>
          <a:p>
            <a:pPr marL="171450" indent="-171450" algn="l">
              <a:buFont typeface="Arial"/>
              <a:buChar char="•"/>
              <a:defRPr/>
            </a:pPr>
            <a:endParaRPr lang="fr-FR" sz="900" noProof="0" dirty="0">
              <a:latin typeface="Century Gothic"/>
            </a:endParaRPr>
          </a:p>
        </p:txBody>
      </p:sp>
      <p:sp>
        <p:nvSpPr>
          <p:cNvPr id="1101193420" name="Espace réservé du texte 15"/>
          <p:cNvSpPr>
            <a:spLocks noGrp="1"/>
          </p:cNvSpPr>
          <p:nvPr>
            <p:ph type="body" sz="quarter" idx="50"/>
          </p:nvPr>
        </p:nvSpPr>
        <p:spPr bwMode="auto">
          <a:xfrm>
            <a:off x="4788001" y="2971230"/>
            <a:ext cx="1620000" cy="3600"/>
          </a:xfrm>
        </p:spPr>
        <p:txBody>
          <a:bodyPr/>
          <a:lstStyle/>
          <a:p>
            <a:pPr>
              <a:defRPr/>
            </a:pPr>
            <a:endParaRPr lang="fr-FR" noProof="0"/>
          </a:p>
        </p:txBody>
      </p:sp>
      <p:sp>
        <p:nvSpPr>
          <p:cNvPr id="1866851527" name="Espace réservé du texte 18"/>
          <p:cNvSpPr>
            <a:spLocks noGrp="1"/>
          </p:cNvSpPr>
          <p:nvPr>
            <p:ph type="body" sz="quarter" idx="53"/>
          </p:nvPr>
        </p:nvSpPr>
        <p:spPr bwMode="auto">
          <a:xfrm>
            <a:off x="6749902" y="2499742"/>
            <a:ext cx="1800199" cy="369332"/>
          </a:xfrm>
        </p:spPr>
        <p:txBody>
          <a:bodyPr/>
          <a:lstStyle/>
          <a:p>
            <a:pPr>
              <a:defRPr/>
            </a:pPr>
            <a:r>
              <a:rPr lang="fr-FR" noProof="0">
                <a:latin typeface="Century Gothic"/>
              </a:rPr>
              <a:t>Risque légal</a:t>
            </a:r>
            <a:endParaRPr lang="fr-FR" noProof="0"/>
          </a:p>
        </p:txBody>
      </p:sp>
      <p:pic>
        <p:nvPicPr>
          <p:cNvPr id="720362180" name="Picture 4" descr="Comment devenir Administrateur réseau"/>
          <p:cNvPicPr>
            <a:picLocks noGrp="1" noChangeArrowheads="1"/>
          </p:cNvPicPr>
          <p:nvPr>
            <p:ph type="pic" sz="quarter" idx="32"/>
          </p:nvPr>
        </p:nvPicPr>
        <p:blipFill>
          <a:blip r:embed="rId3" cstate="screen">
            <a:extLst>
              <a:ext uri="{28A0092B-C50C-407E-A947-70E740481C1C}">
                <a14:useLocalDpi xmlns:a14="http://schemas.microsoft.com/office/drawing/2010/main"/>
              </a:ext>
            </a:extLst>
          </a:blip>
          <a:srcRect/>
          <a:stretch/>
        </p:blipFill>
        <p:spPr bwMode="auto">
          <a:xfrm>
            <a:off x="2573338" y="1220903"/>
            <a:ext cx="1944687" cy="1152525"/>
          </a:xfrm>
          <a:prstGeom prst="roundRect">
            <a:avLst>
              <a:gd name="adj" fmla="val 6593"/>
            </a:avLst>
          </a:prstGeom>
          <a:ln>
            <a:noFill/>
          </a:ln>
        </p:spPr>
      </p:pic>
      <p:sp>
        <p:nvSpPr>
          <p:cNvPr id="864495203" name="Espace réservé du texte 19"/>
          <p:cNvSpPr>
            <a:spLocks noGrp="1"/>
          </p:cNvSpPr>
          <p:nvPr>
            <p:ph type="body" sz="quarter" idx="54"/>
          </p:nvPr>
        </p:nvSpPr>
        <p:spPr bwMode="auto">
          <a:xfrm>
            <a:off x="6840001" y="3092376"/>
            <a:ext cx="1781711" cy="1285839"/>
          </a:xfrm>
        </p:spPr>
        <p:txBody>
          <a:bodyPr/>
          <a:lstStyle/>
          <a:p>
            <a:pPr marL="171450" indent="-171450" algn="l">
              <a:buFont typeface="Arial"/>
              <a:buChar char="•"/>
              <a:defRPr/>
            </a:pPr>
            <a:r>
              <a:rPr lang="fr-FR" sz="900" noProof="0" dirty="0">
                <a:latin typeface="Century Gothic"/>
              </a:rPr>
              <a:t>Réduction du risque légal lié aux contenus illicites : terrorisme, drogues, pédo- pornographie, …</a:t>
            </a:r>
            <a:endParaRPr lang="fr-FR" noProof="0" dirty="0"/>
          </a:p>
          <a:p>
            <a:pPr marL="171450" indent="-171450" algn="l">
              <a:buFont typeface="Arial"/>
              <a:buChar char="•"/>
              <a:defRPr/>
            </a:pPr>
            <a:r>
              <a:rPr lang="fr-FR" sz="900" noProof="0" dirty="0">
                <a:latin typeface="Century Gothic"/>
              </a:rPr>
              <a:t>Respect du droit du travail : déploiement et signature des chartes informatiques</a:t>
            </a:r>
            <a:endParaRPr lang="fr-FR" noProof="0" dirty="0"/>
          </a:p>
          <a:p>
            <a:pPr marL="171450" indent="-171450" algn="l">
              <a:buFont typeface="Arial"/>
              <a:buChar char="•"/>
              <a:defRPr/>
            </a:pPr>
            <a:r>
              <a:rPr lang="fr-FR" sz="900" noProof="0" dirty="0">
                <a:latin typeface="Century Gothic"/>
              </a:rPr>
              <a:t>Conformité RGPD, NIS2, DORA …</a:t>
            </a:r>
            <a:endParaRPr lang="fr-FR" noProof="0" dirty="0"/>
          </a:p>
        </p:txBody>
      </p:sp>
      <p:sp>
        <p:nvSpPr>
          <p:cNvPr id="1967708790" name="Espace réservé du texte 20"/>
          <p:cNvSpPr>
            <a:spLocks noGrp="1"/>
          </p:cNvSpPr>
          <p:nvPr>
            <p:ph type="body" sz="quarter" idx="55"/>
          </p:nvPr>
        </p:nvSpPr>
        <p:spPr bwMode="auto">
          <a:xfrm>
            <a:off x="6840002" y="2971230"/>
            <a:ext cx="1620000" cy="3600"/>
          </a:xfrm>
        </p:spPr>
        <p:txBody>
          <a:bodyPr/>
          <a:lstStyle/>
          <a:p>
            <a:pPr>
              <a:defRPr/>
            </a:pPr>
            <a:endParaRPr lang="fr-FR" noProof="0"/>
          </a:p>
        </p:txBody>
      </p:sp>
      <p:pic>
        <p:nvPicPr>
          <p:cNvPr id="273184756" name="Picture 11" descr="A blue and black shield with a keyhole&#10;&#10;AI-generated content may be incorrect."/>
          <p:cNvPicPr>
            <a:picLocks noGrp="1"/>
          </p:cNvPicPr>
          <p:nvPr>
            <p:ph type="pic" sz="quarter" idx="12"/>
          </p:nvPr>
        </p:nvPicPr>
        <p:blipFill>
          <a:blip r:embed="rId4" cstate="screen">
            <a:extLst>
              <a:ext uri="{28A0092B-C50C-407E-A947-70E740481C1C}">
                <a14:useLocalDpi xmlns:a14="http://schemas.microsoft.com/office/drawing/2010/main"/>
              </a:ext>
            </a:extLst>
          </a:blip>
          <a:srcRect/>
          <a:stretch/>
        </p:blipFill>
        <p:spPr bwMode="auto">
          <a:xfrm>
            <a:off x="522287" y="1203598"/>
            <a:ext cx="1943100" cy="1152525"/>
          </a:xfrm>
          <a:prstGeom prst="roundRect">
            <a:avLst>
              <a:gd name="adj" fmla="val 5740"/>
            </a:avLst>
          </a:prstGeom>
          <a:ln>
            <a:noFill/>
          </a:ln>
        </p:spPr>
      </p:pic>
      <p:pic>
        <p:nvPicPr>
          <p:cNvPr id="2011878015" name="Picture 2" descr="Cyber Security Threat Assessment: How to Manage Risk - WBM Technologies"/>
          <p:cNvPicPr>
            <a:picLocks noGrp="1" noChangeArrowheads="1"/>
          </p:cNvPicPr>
          <p:nvPr>
            <p:ph type="pic" sz="quarter" idx="52"/>
          </p:nvPr>
        </p:nvPicPr>
        <p:blipFill>
          <a:blip r:embed="rId5" cstate="screen">
            <a:extLst>
              <a:ext uri="{28A0092B-C50C-407E-A947-70E740481C1C}">
                <a14:useLocalDpi xmlns:a14="http://schemas.microsoft.com/office/drawing/2010/main"/>
              </a:ext>
            </a:extLst>
          </a:blip>
          <a:srcRect/>
          <a:stretch/>
        </p:blipFill>
        <p:spPr bwMode="auto">
          <a:xfrm>
            <a:off x="6678613" y="1220903"/>
            <a:ext cx="1943100" cy="1152525"/>
          </a:xfrm>
          <a:prstGeom prst="roundRect">
            <a:avLst>
              <a:gd name="adj" fmla="val 5740"/>
            </a:avLst>
          </a:prstGeom>
          <a:ln>
            <a:noFill/>
          </a:ln>
          <a:effectLst>
            <a:softEdge rad="0"/>
          </a:effectLst>
        </p:spPr>
      </p:pic>
      <p:grpSp>
        <p:nvGrpSpPr>
          <p:cNvPr id="1176860532" name="Group 46"/>
          <p:cNvGrpSpPr/>
          <p:nvPr/>
        </p:nvGrpSpPr>
        <p:grpSpPr bwMode="auto">
          <a:xfrm>
            <a:off x="5465484" y="4515541"/>
            <a:ext cx="369539" cy="369539"/>
            <a:chOff x="4673989" y="2598362"/>
            <a:chExt cx="431999" cy="431999"/>
          </a:xfrm>
        </p:grpSpPr>
        <p:sp>
          <p:nvSpPr>
            <p:cNvPr id="32" name="Oval 47"/>
            <p:cNvSpPr/>
            <p:nvPr/>
          </p:nvSpPr>
          <p:spPr bwMode="auto">
            <a:xfrm>
              <a:off x="4673989" y="2598362"/>
              <a:ext cx="431999" cy="4319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pic>
          <p:nvPicPr>
            <p:cNvPr id="33" name="Graphic 48"/>
            <p:cNvPicPr>
              <a:picLocks noChangeAspect="1"/>
            </p:cNvPicPr>
            <p:nvPr/>
          </p:nvPicPr>
          <p:blipFill>
            <a:blip r:embed="rId6">
              <a:extLst>
                <a:ext uri="{96DAC541-7B7A-43D3-8B79-37D633B846F1}">
                  <asvg:svgBlip xmlns:asvg="http://schemas.microsoft.com/office/drawing/2016/SVG/main" r:embed="rId7"/>
                </a:ext>
              </a:extLst>
            </a:blip>
            <a:stretch/>
          </p:blipFill>
          <p:spPr bwMode="auto">
            <a:xfrm>
              <a:off x="4763675" y="2688040"/>
              <a:ext cx="252649" cy="252649"/>
            </a:xfrm>
            <a:prstGeom prst="rect">
              <a:avLst/>
            </a:prstGeom>
          </p:spPr>
        </p:pic>
      </p:grpSp>
      <p:grpSp>
        <p:nvGrpSpPr>
          <p:cNvPr id="2047540383" name="Group 50"/>
          <p:cNvGrpSpPr/>
          <p:nvPr/>
        </p:nvGrpSpPr>
        <p:grpSpPr bwMode="auto">
          <a:xfrm>
            <a:off x="3407888" y="4515541"/>
            <a:ext cx="369539" cy="369539"/>
            <a:chOff x="2597996" y="2598361"/>
            <a:chExt cx="431999" cy="431999"/>
          </a:xfrm>
        </p:grpSpPr>
        <p:sp>
          <p:nvSpPr>
            <p:cNvPr id="35" name="Oval 52"/>
            <p:cNvSpPr/>
            <p:nvPr/>
          </p:nvSpPr>
          <p:spPr bwMode="auto">
            <a:xfrm>
              <a:off x="2597996" y="2598361"/>
              <a:ext cx="431999" cy="4319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pic>
          <p:nvPicPr>
            <p:cNvPr id="36" name="Graphic 53"/>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2687675" y="2688040"/>
              <a:ext cx="252649" cy="252649"/>
            </a:xfrm>
            <a:prstGeom prst="rect">
              <a:avLst/>
            </a:prstGeom>
          </p:spPr>
        </p:pic>
      </p:grpSp>
      <p:grpSp>
        <p:nvGrpSpPr>
          <p:cNvPr id="16631918" name="Group 55"/>
          <p:cNvGrpSpPr/>
          <p:nvPr/>
        </p:nvGrpSpPr>
        <p:grpSpPr bwMode="auto">
          <a:xfrm>
            <a:off x="1236505" y="4515542"/>
            <a:ext cx="369539" cy="369539"/>
            <a:chOff x="522001" y="2598361"/>
            <a:chExt cx="431999" cy="431999"/>
          </a:xfrm>
        </p:grpSpPr>
        <p:sp>
          <p:nvSpPr>
            <p:cNvPr id="38" name="Oval 59"/>
            <p:cNvSpPr/>
            <p:nvPr/>
          </p:nvSpPr>
          <p:spPr bwMode="auto">
            <a:xfrm>
              <a:off x="522001" y="2598361"/>
              <a:ext cx="431999" cy="4319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pic>
          <p:nvPicPr>
            <p:cNvPr id="39" name="Graphic 62"/>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611675" y="2688040"/>
              <a:ext cx="252649" cy="252649"/>
            </a:xfrm>
            <a:prstGeom prst="rect">
              <a:avLst/>
            </a:prstGeom>
          </p:spPr>
        </p:pic>
      </p:grpSp>
      <p:grpSp>
        <p:nvGrpSpPr>
          <p:cNvPr id="995353467" name="Group 65"/>
          <p:cNvGrpSpPr/>
          <p:nvPr/>
        </p:nvGrpSpPr>
        <p:grpSpPr bwMode="auto">
          <a:xfrm>
            <a:off x="7523086" y="4538261"/>
            <a:ext cx="369539" cy="369539"/>
            <a:chOff x="6749987" y="2598361"/>
            <a:chExt cx="431999" cy="431999"/>
          </a:xfrm>
        </p:grpSpPr>
        <p:sp>
          <p:nvSpPr>
            <p:cNvPr id="41" name="Oval 66"/>
            <p:cNvSpPr/>
            <p:nvPr/>
          </p:nvSpPr>
          <p:spPr bwMode="auto">
            <a:xfrm>
              <a:off x="6749987" y="2598361"/>
              <a:ext cx="431999" cy="43199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pic>
          <p:nvPicPr>
            <p:cNvPr id="42" name="Graphic 67"/>
            <p:cNvPicPr>
              <a:picLocks noChangeAspect="1"/>
            </p:cNvPicPr>
            <p:nvPr/>
          </p:nvPicPr>
          <p:blipFill>
            <a:blip r:embed="rId12">
              <a:extLst>
                <a:ext uri="{96DAC541-7B7A-43D3-8B79-37D633B846F1}">
                  <asvg:svgBlip xmlns:asvg="http://schemas.microsoft.com/office/drawing/2016/SVG/main" r:embed="rId13"/>
                </a:ext>
              </a:extLst>
            </a:blip>
            <a:stretch/>
          </p:blipFill>
          <p:spPr bwMode="auto">
            <a:xfrm>
              <a:off x="6839674" y="2688040"/>
              <a:ext cx="252649" cy="252649"/>
            </a:xfrm>
            <a:prstGeom prst="rect">
              <a:avLst/>
            </a:prstGeom>
          </p:spPr>
        </p:pic>
      </p:grpSp>
      <p:sp>
        <p:nvSpPr>
          <p:cNvPr id="1136759835" name="Rectangle : coins arrondis 49"/>
          <p:cNvSpPr/>
          <p:nvPr/>
        </p:nvSpPr>
        <p:spPr bwMode="auto">
          <a:xfrm>
            <a:off x="4625975" y="1220904"/>
            <a:ext cx="1943100" cy="1160234"/>
          </a:xfrm>
          <a:prstGeom prst="roundRect">
            <a:avLst>
              <a:gd name="adj" fmla="val 733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pic>
        <p:nvPicPr>
          <p:cNvPr id="1823744303" name="Picture 2"/>
          <p:cNvPicPr>
            <a:picLocks noChangeArrowheads="1"/>
          </p:cNvPicPr>
          <p:nvPr/>
        </p:nvPicPr>
        <p:blipFill>
          <a:blip r:embed="rId14"/>
          <a:stretch/>
        </p:blipFill>
        <p:spPr bwMode="auto">
          <a:xfrm>
            <a:off x="4625975" y="1220903"/>
            <a:ext cx="1943100" cy="1160236"/>
          </a:xfrm>
          <a:prstGeom prst="roundRect">
            <a:avLst>
              <a:gd name="adj" fmla="val 5812"/>
            </a:avLst>
          </a:prstGeom>
        </p:spPr>
        <p:style>
          <a:lnRef idx="2">
            <a:schemeClr val="dk1"/>
          </a:lnRef>
          <a:fillRef idx="1">
            <a:schemeClr val="lt1"/>
          </a:fillRef>
          <a:effectRef idx="0">
            <a:schemeClr val="dk1"/>
          </a:effectRef>
          <a:fontRef idx="minor">
            <a:schemeClr val="dk1"/>
          </a:fontRef>
        </p:style>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6195758" name="Oval 8"/>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800" b="0" i="0" u="none" strike="noStrike" cap="none" spc="0" noProof="0" smtClean="0">
                <a:ln>
                  <a:noFill/>
                </a:ln>
                <a:solidFill>
                  <a:srgbClr val="FFFFFF"/>
                </a:solidFill>
                <a:latin typeface="Century Gothic"/>
                <a:ea typeface="+mn-ea"/>
                <a:cs typeface="+mn-cs"/>
              </a:rPr>
              <a:t>16</a:t>
            </a:fld>
            <a:endParaRPr lang="fr-FR" sz="800" b="0" i="0" u="none" strike="noStrike" cap="none" spc="0" noProof="0">
              <a:ln>
                <a:noFill/>
              </a:ln>
              <a:solidFill>
                <a:srgbClr val="FFFFFF"/>
              </a:solidFill>
              <a:latin typeface="Century Gothic"/>
              <a:ea typeface="+mn-ea"/>
              <a:cs typeface="+mn-cs"/>
            </a:endParaRPr>
          </a:p>
        </p:txBody>
      </p:sp>
      <p:pic>
        <p:nvPicPr>
          <p:cNvPr id="623702790" name="Graphic 39"/>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328905" y="1772411"/>
            <a:ext cx="216000" cy="216000"/>
          </a:xfrm>
          <a:prstGeom prst="rect">
            <a:avLst/>
          </a:prstGeom>
        </p:spPr>
      </p:pic>
      <p:sp>
        <p:nvSpPr>
          <p:cNvPr id="62103974" name="TextBox 37"/>
          <p:cNvSpPr txBox="1"/>
          <p:nvPr/>
        </p:nvSpPr>
        <p:spPr bwMode="auto">
          <a:xfrm>
            <a:off x="5358597" y="1000349"/>
            <a:ext cx="3175141" cy="385899"/>
          </a:xfrm>
          <a:prstGeom prst="rect">
            <a:avLst/>
          </a:prstGeom>
          <a:noFill/>
        </p:spPr>
        <p:txBody>
          <a:bodyPr wrap="square" lIns="0" tIns="0" rIns="0" bIns="0">
            <a:noAutofit/>
          </a:bodyPr>
          <a:lstStyle/>
          <a:p>
            <a:pPr>
              <a:defRPr/>
            </a:pPr>
            <a:r>
              <a:rPr lang="fr-FR" sz="1100" noProof="0"/>
              <a:t>Ne soyez pas dépendant financièrement d’un éditeur unique !</a:t>
            </a:r>
            <a:endParaRPr lang="fr-FR" noProof="0"/>
          </a:p>
        </p:txBody>
      </p:sp>
      <p:sp>
        <p:nvSpPr>
          <p:cNvPr id="1557879426" name="TextBox 38"/>
          <p:cNvSpPr txBox="1"/>
          <p:nvPr/>
        </p:nvSpPr>
        <p:spPr bwMode="auto">
          <a:xfrm>
            <a:off x="899592" y="987574"/>
            <a:ext cx="3175141" cy="556911"/>
          </a:xfrm>
          <a:prstGeom prst="rect">
            <a:avLst/>
          </a:prstGeom>
          <a:noFill/>
        </p:spPr>
        <p:txBody>
          <a:bodyPr wrap="square" lIns="0" tIns="0" rIns="0" bIns="0">
            <a:noAutofit/>
          </a:bodyPr>
          <a:lstStyle/>
          <a:p>
            <a:pPr>
              <a:defRPr/>
            </a:pPr>
            <a:r>
              <a:rPr lang="fr-FR" sz="1100" noProof="0"/>
              <a:t>« La stratégie de cyberdéfense la plus efficace est de combiner les couches d’outils et fonctions spécialisés »</a:t>
            </a:r>
            <a:endParaRPr lang="fr-FR" noProof="0"/>
          </a:p>
        </p:txBody>
      </p:sp>
      <p:sp>
        <p:nvSpPr>
          <p:cNvPr id="719303379" name="Titre 4"/>
          <p:cNvSpPr>
            <a:spLocks noGrp="1"/>
          </p:cNvSpPr>
          <p:nvPr>
            <p:ph type="title"/>
          </p:nvPr>
        </p:nvSpPr>
        <p:spPr bwMode="auto"/>
        <p:txBody>
          <a:bodyPr/>
          <a:lstStyle/>
          <a:p>
            <a:pPr lvl="0">
              <a:defRPr/>
            </a:pPr>
            <a:r>
              <a:rPr lang="fr-FR" noProof="0"/>
              <a:t>Une sécurité </a:t>
            </a:r>
            <a:r>
              <a:rPr lang="fr-FR" noProof="0" err="1"/>
              <a:t>multi-couches</a:t>
            </a:r>
            <a:endParaRPr lang="fr-FR" noProof="0"/>
          </a:p>
        </p:txBody>
      </p:sp>
      <p:grpSp>
        <p:nvGrpSpPr>
          <p:cNvPr id="1597807297" name="Groupe 5"/>
          <p:cNvGrpSpPr/>
          <p:nvPr/>
        </p:nvGrpSpPr>
        <p:grpSpPr bwMode="auto">
          <a:xfrm>
            <a:off x="6593392" y="1923678"/>
            <a:ext cx="2225838" cy="1700775"/>
            <a:chOff x="9967460" y="-79034"/>
            <a:chExt cx="3321425" cy="2541077"/>
          </a:xfrm>
        </p:grpSpPr>
        <p:pic>
          <p:nvPicPr>
            <p:cNvPr id="7" name="Image 6"/>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10031327" y="-79034"/>
              <a:ext cx="1662524" cy="1273215"/>
            </a:xfrm>
            <a:prstGeom prst="rect">
              <a:avLst/>
            </a:prstGeom>
          </p:spPr>
        </p:pic>
        <p:pic>
          <p:nvPicPr>
            <p:cNvPr id="8" name="Image 7"/>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11626361" y="-71601"/>
              <a:ext cx="1662524" cy="1273215"/>
            </a:xfrm>
            <a:prstGeom prst="rect">
              <a:avLst/>
            </a:prstGeom>
          </p:spPr>
        </p:pic>
        <p:pic>
          <p:nvPicPr>
            <p:cNvPr id="10" name="Image 9"/>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9967460" y="1188527"/>
              <a:ext cx="1662524" cy="1273215"/>
            </a:xfrm>
            <a:prstGeom prst="rect">
              <a:avLst/>
            </a:prstGeom>
          </p:spPr>
        </p:pic>
        <p:pic>
          <p:nvPicPr>
            <p:cNvPr id="11" name="Image 10"/>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11623842" y="1188828"/>
              <a:ext cx="1662524" cy="1273215"/>
            </a:xfrm>
            <a:prstGeom prst="rect">
              <a:avLst/>
            </a:prstGeom>
          </p:spPr>
        </p:pic>
      </p:grpSp>
      <p:grpSp>
        <p:nvGrpSpPr>
          <p:cNvPr id="2008450261" name="Groupe 11"/>
          <p:cNvGrpSpPr/>
          <p:nvPr/>
        </p:nvGrpSpPr>
        <p:grpSpPr bwMode="auto">
          <a:xfrm>
            <a:off x="4927356" y="1923678"/>
            <a:ext cx="2226109" cy="1697900"/>
            <a:chOff x="9967460" y="-57242"/>
            <a:chExt cx="3321828" cy="2540756"/>
          </a:xfrm>
        </p:grpSpPr>
        <p:pic>
          <p:nvPicPr>
            <p:cNvPr id="13" name="Image 12"/>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9967460" y="-57242"/>
              <a:ext cx="1662524" cy="1273215"/>
            </a:xfrm>
            <a:prstGeom prst="rect">
              <a:avLst/>
            </a:prstGeom>
          </p:spPr>
        </p:pic>
        <p:pic>
          <p:nvPicPr>
            <p:cNvPr id="14" name="Image 13"/>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11531281" y="-57242"/>
              <a:ext cx="1662524" cy="1273215"/>
            </a:xfrm>
            <a:prstGeom prst="rect">
              <a:avLst/>
            </a:prstGeom>
          </p:spPr>
        </p:pic>
        <p:pic>
          <p:nvPicPr>
            <p:cNvPr id="16" name="Image 15"/>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9967460" y="1210299"/>
              <a:ext cx="1662524" cy="1273215"/>
            </a:xfrm>
            <a:prstGeom prst="rect">
              <a:avLst/>
            </a:prstGeom>
          </p:spPr>
        </p:pic>
        <p:pic>
          <p:nvPicPr>
            <p:cNvPr id="17" name="Image 16"/>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11626765" y="1210299"/>
              <a:ext cx="1662523" cy="1273215"/>
            </a:xfrm>
            <a:prstGeom prst="rect">
              <a:avLst/>
            </a:prstGeom>
          </p:spPr>
        </p:pic>
      </p:grpSp>
      <p:grpSp>
        <p:nvGrpSpPr>
          <p:cNvPr id="1706994057" name="Groupe 17"/>
          <p:cNvGrpSpPr/>
          <p:nvPr/>
        </p:nvGrpSpPr>
        <p:grpSpPr bwMode="auto">
          <a:xfrm>
            <a:off x="2789495" y="1929675"/>
            <a:ext cx="2179180" cy="1699677"/>
            <a:chOff x="9967460" y="-57242"/>
            <a:chExt cx="3251801" cy="2540756"/>
          </a:xfrm>
        </p:grpSpPr>
        <p:pic>
          <p:nvPicPr>
            <p:cNvPr id="19" name="Image 18"/>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9967460" y="-57242"/>
              <a:ext cx="1662524" cy="1273215"/>
            </a:xfrm>
            <a:prstGeom prst="rect">
              <a:avLst/>
            </a:prstGeom>
          </p:spPr>
        </p:pic>
        <p:pic>
          <p:nvPicPr>
            <p:cNvPr id="22" name="Image 21"/>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11556737" y="-53949"/>
              <a:ext cx="1662524" cy="1273215"/>
            </a:xfrm>
            <a:prstGeom prst="rect">
              <a:avLst/>
            </a:prstGeom>
          </p:spPr>
        </p:pic>
        <p:pic>
          <p:nvPicPr>
            <p:cNvPr id="25" name="Image 24"/>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9967460" y="1210299"/>
              <a:ext cx="1662524" cy="1273215"/>
            </a:xfrm>
            <a:prstGeom prst="rect">
              <a:avLst/>
            </a:prstGeom>
          </p:spPr>
        </p:pic>
        <p:pic>
          <p:nvPicPr>
            <p:cNvPr id="27" name="Image 26"/>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11556737" y="1210299"/>
              <a:ext cx="1662524" cy="1273215"/>
            </a:xfrm>
            <a:prstGeom prst="rect">
              <a:avLst/>
            </a:prstGeom>
          </p:spPr>
        </p:pic>
      </p:grpSp>
      <p:grpSp>
        <p:nvGrpSpPr>
          <p:cNvPr id="990844527" name="Groupe 27"/>
          <p:cNvGrpSpPr/>
          <p:nvPr/>
        </p:nvGrpSpPr>
        <p:grpSpPr bwMode="auto">
          <a:xfrm>
            <a:off x="607872" y="1929676"/>
            <a:ext cx="2224750" cy="1699676"/>
            <a:chOff x="9967460" y="-57242"/>
            <a:chExt cx="3319801" cy="2540756"/>
          </a:xfrm>
        </p:grpSpPr>
        <p:pic>
          <p:nvPicPr>
            <p:cNvPr id="29" name="Image 28"/>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9967460" y="-57242"/>
              <a:ext cx="1662524" cy="1273215"/>
            </a:xfrm>
            <a:prstGeom prst="rect">
              <a:avLst/>
            </a:prstGeom>
          </p:spPr>
        </p:pic>
        <p:pic>
          <p:nvPicPr>
            <p:cNvPr id="30" name="Image 29"/>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11610881" y="-57242"/>
              <a:ext cx="1662525" cy="1273215"/>
            </a:xfrm>
            <a:prstGeom prst="rect">
              <a:avLst/>
            </a:prstGeom>
          </p:spPr>
        </p:pic>
        <p:pic>
          <p:nvPicPr>
            <p:cNvPr id="31" name="Image 30"/>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9967460" y="1210299"/>
              <a:ext cx="1662524" cy="1273215"/>
            </a:xfrm>
            <a:prstGeom prst="rect">
              <a:avLst/>
            </a:prstGeom>
          </p:spPr>
        </p:pic>
        <p:pic>
          <p:nvPicPr>
            <p:cNvPr id="32" name="Image 31"/>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11624737" y="1210299"/>
              <a:ext cx="1662524" cy="1273215"/>
            </a:xfrm>
            <a:prstGeom prst="rect">
              <a:avLst/>
            </a:prstGeom>
          </p:spPr>
        </p:pic>
      </p:grpSp>
      <p:sp>
        <p:nvSpPr>
          <p:cNvPr id="1958463029" name="Flèche vers la droite 32"/>
          <p:cNvSpPr/>
          <p:nvPr/>
        </p:nvSpPr>
        <p:spPr bwMode="auto">
          <a:xfrm>
            <a:off x="634149" y="2707271"/>
            <a:ext cx="7899589" cy="821906"/>
          </a:xfrm>
          <a:prstGeom prst="rightArrow">
            <a:avLst>
              <a:gd name="adj1" fmla="val 50000"/>
              <a:gd name="adj2" fmla="val 5608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350" noProof="0"/>
          </a:p>
        </p:txBody>
      </p:sp>
      <p:sp>
        <p:nvSpPr>
          <p:cNvPr id="1870843146" name="Rectangle 35"/>
          <p:cNvSpPr/>
          <p:nvPr/>
        </p:nvSpPr>
        <p:spPr bwMode="auto">
          <a:xfrm>
            <a:off x="2823338" y="2478324"/>
            <a:ext cx="1288758" cy="467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050" noProof="0"/>
              <a:t>NG Firewall</a:t>
            </a:r>
            <a:endParaRPr lang="fr-FR" sz="1350" noProof="0"/>
          </a:p>
        </p:txBody>
      </p:sp>
      <p:sp>
        <p:nvSpPr>
          <p:cNvPr id="457883419" name="Rectangle 36"/>
          <p:cNvSpPr/>
          <p:nvPr/>
        </p:nvSpPr>
        <p:spPr bwMode="auto">
          <a:xfrm>
            <a:off x="1095218" y="2475127"/>
            <a:ext cx="1476911" cy="4671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050" noProof="0"/>
              <a:t>             SSE et SWG</a:t>
            </a:r>
            <a:endParaRPr lang="fr-FR" sz="1350" noProof="0"/>
          </a:p>
        </p:txBody>
      </p:sp>
      <p:sp>
        <p:nvSpPr>
          <p:cNvPr id="1535320872" name="ZoneTexte 41"/>
          <p:cNvSpPr txBox="1"/>
          <p:nvPr/>
        </p:nvSpPr>
        <p:spPr bwMode="auto">
          <a:xfrm>
            <a:off x="3060086" y="3220844"/>
            <a:ext cx="843725" cy="369332"/>
          </a:xfrm>
          <a:prstGeom prst="rect">
            <a:avLst/>
          </a:prstGeom>
          <a:noFill/>
        </p:spPr>
        <p:txBody>
          <a:bodyPr wrap="square" rtlCol="0">
            <a:spAutoFit/>
          </a:bodyPr>
          <a:lstStyle/>
          <a:p>
            <a:pPr algn="ctr">
              <a:defRPr/>
            </a:pPr>
            <a:r>
              <a:rPr lang="fr-FR" sz="900" noProof="0">
                <a:solidFill>
                  <a:schemeClr val="accent1"/>
                </a:solidFill>
                <a:latin typeface="Nunito"/>
              </a:rPr>
              <a:t>Blocage des flux</a:t>
            </a:r>
            <a:endParaRPr lang="fr-FR" sz="1350" noProof="0"/>
          </a:p>
        </p:txBody>
      </p:sp>
      <p:sp>
        <p:nvSpPr>
          <p:cNvPr id="1543320529" name="ZoneTexte 42"/>
          <p:cNvSpPr txBox="1"/>
          <p:nvPr/>
        </p:nvSpPr>
        <p:spPr bwMode="auto">
          <a:xfrm>
            <a:off x="1675259" y="2087675"/>
            <a:ext cx="1968352" cy="253916"/>
          </a:xfrm>
          <a:prstGeom prst="rect">
            <a:avLst/>
          </a:prstGeom>
          <a:noFill/>
        </p:spPr>
        <p:txBody>
          <a:bodyPr wrap="square" rtlCol="0">
            <a:spAutoFit/>
          </a:bodyPr>
          <a:lstStyle/>
          <a:p>
            <a:pPr algn="ctr">
              <a:defRPr/>
            </a:pPr>
            <a:r>
              <a:rPr lang="fr-FR" sz="1050" b="1" noProof="0">
                <a:solidFill>
                  <a:srgbClr val="00B0F0"/>
                </a:solidFill>
              </a:rPr>
              <a:t>Frontière avec internet</a:t>
            </a:r>
            <a:endParaRPr lang="fr-FR" sz="1350" noProof="0">
              <a:solidFill>
                <a:srgbClr val="00B0F0"/>
              </a:solidFill>
            </a:endParaRPr>
          </a:p>
        </p:txBody>
      </p:sp>
      <p:sp>
        <p:nvSpPr>
          <p:cNvPr id="907999428" name="ZoneTexte 43"/>
          <p:cNvSpPr txBox="1"/>
          <p:nvPr/>
        </p:nvSpPr>
        <p:spPr bwMode="auto">
          <a:xfrm>
            <a:off x="5855767" y="3231336"/>
            <a:ext cx="1408937" cy="369332"/>
          </a:xfrm>
          <a:prstGeom prst="rect">
            <a:avLst/>
          </a:prstGeom>
          <a:noFill/>
        </p:spPr>
        <p:txBody>
          <a:bodyPr wrap="square" rtlCol="0">
            <a:spAutoFit/>
          </a:bodyPr>
          <a:lstStyle/>
          <a:p>
            <a:pPr algn="ctr">
              <a:defRPr/>
            </a:pPr>
            <a:r>
              <a:rPr lang="fr-FR" sz="900" noProof="0">
                <a:solidFill>
                  <a:schemeClr val="accent1"/>
                </a:solidFill>
                <a:latin typeface="Nunito"/>
              </a:rPr>
              <a:t>Trafic et comportement anormal</a:t>
            </a:r>
            <a:endParaRPr lang="fr-FR" sz="1350" noProof="0"/>
          </a:p>
        </p:txBody>
      </p:sp>
      <p:sp>
        <p:nvSpPr>
          <p:cNvPr id="1756098987" name="ZoneTexte 44"/>
          <p:cNvSpPr txBox="1"/>
          <p:nvPr/>
        </p:nvSpPr>
        <p:spPr bwMode="auto">
          <a:xfrm>
            <a:off x="4977104" y="3231336"/>
            <a:ext cx="953429" cy="369332"/>
          </a:xfrm>
          <a:prstGeom prst="rect">
            <a:avLst/>
          </a:prstGeom>
          <a:noFill/>
        </p:spPr>
        <p:txBody>
          <a:bodyPr wrap="square" rtlCol="0">
            <a:spAutoFit/>
          </a:bodyPr>
          <a:lstStyle/>
          <a:p>
            <a:pPr algn="ctr">
              <a:defRPr/>
            </a:pPr>
            <a:r>
              <a:rPr lang="fr-FR" sz="900" noProof="0">
                <a:solidFill>
                  <a:schemeClr val="accent1"/>
                </a:solidFill>
                <a:latin typeface="Nunito"/>
              </a:rPr>
              <a:t>Protection des postes</a:t>
            </a:r>
            <a:endParaRPr lang="fr-FR" sz="1350" noProof="0"/>
          </a:p>
        </p:txBody>
      </p:sp>
      <p:sp>
        <p:nvSpPr>
          <p:cNvPr id="1160960745" name="ZoneTexte 45"/>
          <p:cNvSpPr txBox="1"/>
          <p:nvPr/>
        </p:nvSpPr>
        <p:spPr bwMode="auto">
          <a:xfrm>
            <a:off x="7245687" y="3231336"/>
            <a:ext cx="953429" cy="369332"/>
          </a:xfrm>
          <a:prstGeom prst="rect">
            <a:avLst/>
          </a:prstGeom>
          <a:noFill/>
        </p:spPr>
        <p:txBody>
          <a:bodyPr wrap="square" rtlCol="0">
            <a:spAutoFit/>
          </a:bodyPr>
          <a:lstStyle/>
          <a:p>
            <a:pPr algn="ctr">
              <a:defRPr/>
            </a:pPr>
            <a:r>
              <a:rPr lang="fr-FR" sz="900" noProof="0">
                <a:solidFill>
                  <a:schemeClr val="accent1"/>
                </a:solidFill>
                <a:latin typeface="Nunito"/>
              </a:rPr>
              <a:t>Data &amp; orchestration</a:t>
            </a:r>
            <a:endParaRPr lang="fr-FR" sz="1350" noProof="0"/>
          </a:p>
        </p:txBody>
      </p:sp>
      <p:sp>
        <p:nvSpPr>
          <p:cNvPr id="222606877" name="Rectangle : coins arrondis 46"/>
          <p:cNvSpPr/>
          <p:nvPr/>
        </p:nvSpPr>
        <p:spPr bwMode="auto">
          <a:xfrm>
            <a:off x="867991" y="2034689"/>
            <a:ext cx="3536246" cy="1023099"/>
          </a:xfrm>
          <a:prstGeom prst="roundRect">
            <a:avLst>
              <a:gd name="adj" fmla="val 4918"/>
            </a:avLst>
          </a:prstGeom>
          <a:noFill/>
          <a:ln>
            <a:solidFill>
              <a:schemeClr val="tx2">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350" noProof="0"/>
          </a:p>
        </p:txBody>
      </p:sp>
      <p:sp>
        <p:nvSpPr>
          <p:cNvPr id="141279158" name="Rectangle 47"/>
          <p:cNvSpPr/>
          <p:nvPr/>
        </p:nvSpPr>
        <p:spPr bwMode="auto">
          <a:xfrm>
            <a:off x="4977104" y="2470041"/>
            <a:ext cx="953429" cy="467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050" noProof="0"/>
              <a:t>EDR</a:t>
            </a:r>
            <a:endParaRPr lang="fr-FR" sz="1350" noProof="0"/>
          </a:p>
        </p:txBody>
      </p:sp>
      <p:sp>
        <p:nvSpPr>
          <p:cNvPr id="1874501365" name="Rectangle 48"/>
          <p:cNvSpPr/>
          <p:nvPr/>
        </p:nvSpPr>
        <p:spPr bwMode="auto">
          <a:xfrm>
            <a:off x="6072654" y="2475128"/>
            <a:ext cx="953429" cy="467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050" noProof="0"/>
              <a:t>XDR/NDR</a:t>
            </a:r>
            <a:endParaRPr lang="fr-FR" sz="1350" noProof="0"/>
          </a:p>
        </p:txBody>
      </p:sp>
      <p:sp>
        <p:nvSpPr>
          <p:cNvPr id="927476848" name="Rectangle 49"/>
          <p:cNvSpPr/>
          <p:nvPr/>
        </p:nvSpPr>
        <p:spPr bwMode="auto">
          <a:xfrm>
            <a:off x="7168204" y="2473411"/>
            <a:ext cx="1117911" cy="4671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050" noProof="0"/>
              <a:t>SIEM/SOC/</a:t>
            </a:r>
            <a:endParaRPr lang="fr-FR" sz="1350" noProof="0"/>
          </a:p>
          <a:p>
            <a:pPr algn="ctr">
              <a:defRPr/>
            </a:pPr>
            <a:r>
              <a:rPr lang="fr-FR" sz="1050" noProof="0"/>
              <a:t>SOAR</a:t>
            </a:r>
            <a:endParaRPr lang="fr-FR" sz="1350" noProof="0"/>
          </a:p>
        </p:txBody>
      </p:sp>
      <p:sp>
        <p:nvSpPr>
          <p:cNvPr id="736318075" name="Rectangle : coins arrondis 50"/>
          <p:cNvSpPr/>
          <p:nvPr/>
        </p:nvSpPr>
        <p:spPr bwMode="auto">
          <a:xfrm>
            <a:off x="4867073" y="2034689"/>
            <a:ext cx="3536246" cy="1023099"/>
          </a:xfrm>
          <a:prstGeom prst="roundRect">
            <a:avLst>
              <a:gd name="adj" fmla="val 4384"/>
            </a:avLst>
          </a:prstGeom>
          <a:noFill/>
          <a:ln>
            <a:solidFill>
              <a:schemeClr val="tx2">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350" noProof="0"/>
          </a:p>
        </p:txBody>
      </p:sp>
      <p:sp>
        <p:nvSpPr>
          <p:cNvPr id="1454047888" name="ZoneTexte 51"/>
          <p:cNvSpPr txBox="1"/>
          <p:nvPr/>
        </p:nvSpPr>
        <p:spPr bwMode="auto">
          <a:xfrm>
            <a:off x="5520158" y="2087675"/>
            <a:ext cx="2442234" cy="253916"/>
          </a:xfrm>
          <a:prstGeom prst="rect">
            <a:avLst/>
          </a:prstGeom>
          <a:noFill/>
        </p:spPr>
        <p:txBody>
          <a:bodyPr wrap="square" rtlCol="0">
            <a:spAutoFit/>
          </a:bodyPr>
          <a:lstStyle/>
          <a:p>
            <a:pPr algn="ctr">
              <a:defRPr/>
            </a:pPr>
            <a:r>
              <a:rPr lang="fr-FR" sz="1050" b="1" noProof="0">
                <a:solidFill>
                  <a:srgbClr val="00B0F0"/>
                </a:solidFill>
              </a:rPr>
              <a:t>Réseau interne de l’entreprise</a:t>
            </a:r>
            <a:endParaRPr lang="fr-FR" sz="1350" noProof="0">
              <a:solidFill>
                <a:srgbClr val="00B0F0"/>
              </a:solidFill>
            </a:endParaRPr>
          </a:p>
        </p:txBody>
      </p:sp>
      <p:pic>
        <p:nvPicPr>
          <p:cNvPr id="1036214497" name="Graphique 52"/>
          <p:cNvPicPr>
            <a:picLocks noChangeAspect="1"/>
          </p:cNvPicPr>
          <p:nvPr/>
        </p:nvPicPr>
        <p:blipFill>
          <a:blip r:embed="rId7">
            <a:extLst>
              <a:ext uri="{96DAC541-7B7A-43D3-8B79-37D633B846F1}">
                <asvg:svgBlip xmlns:asvg="http://schemas.microsoft.com/office/drawing/2016/SVG/main" r:embed="rId8"/>
              </a:ext>
            </a:extLst>
          </a:blip>
          <a:stretch/>
        </p:blipFill>
        <p:spPr bwMode="auto">
          <a:xfrm>
            <a:off x="3383185" y="3055482"/>
            <a:ext cx="204640" cy="206854"/>
          </a:xfrm>
          <a:prstGeom prst="rect">
            <a:avLst/>
          </a:prstGeom>
        </p:spPr>
      </p:pic>
      <p:pic>
        <p:nvPicPr>
          <p:cNvPr id="270559037" name="Graphique 79"/>
          <p:cNvPicPr>
            <a:picLocks noChangeAspect="1"/>
          </p:cNvPicPr>
          <p:nvPr/>
        </p:nvPicPr>
        <p:blipFill>
          <a:blip r:embed="rId9" cstate="screen">
            <a:extLst>
              <a:ext uri="{28A0092B-C50C-407E-A947-70E740481C1C}">
                <a14:useLocalDpi xmlns:a14="http://schemas.microsoft.com/office/drawing/2010/main"/>
              </a:ext>
            </a:extLst>
          </a:blip>
          <a:stretch/>
        </p:blipFill>
        <p:spPr bwMode="auto">
          <a:xfrm>
            <a:off x="1731204" y="3055482"/>
            <a:ext cx="204640" cy="206854"/>
          </a:xfrm>
          <a:prstGeom prst="rect">
            <a:avLst/>
          </a:prstGeom>
        </p:spPr>
      </p:pic>
      <p:pic>
        <p:nvPicPr>
          <p:cNvPr id="1179010849" name="Graphique 80"/>
          <p:cNvPicPr>
            <a:picLocks noChangeAspect="1"/>
          </p:cNvPicPr>
          <p:nvPr/>
        </p:nvPicPr>
        <p:blipFill>
          <a:blip r:embed="rId9" cstate="screen">
            <a:extLst>
              <a:ext uri="{28A0092B-C50C-407E-A947-70E740481C1C}">
                <a14:useLocalDpi xmlns:a14="http://schemas.microsoft.com/office/drawing/2010/main"/>
              </a:ext>
            </a:extLst>
          </a:blip>
          <a:stretch/>
        </p:blipFill>
        <p:spPr bwMode="auto">
          <a:xfrm>
            <a:off x="5351499" y="3055482"/>
            <a:ext cx="204640" cy="206854"/>
          </a:xfrm>
          <a:prstGeom prst="rect">
            <a:avLst/>
          </a:prstGeom>
        </p:spPr>
      </p:pic>
      <p:pic>
        <p:nvPicPr>
          <p:cNvPr id="1889315382" name="Graphique 81"/>
          <p:cNvPicPr>
            <a:picLocks noChangeAspect="1"/>
          </p:cNvPicPr>
          <p:nvPr/>
        </p:nvPicPr>
        <p:blipFill>
          <a:blip r:embed="rId9" cstate="screen">
            <a:extLst>
              <a:ext uri="{28A0092B-C50C-407E-A947-70E740481C1C}">
                <a14:useLocalDpi xmlns:a14="http://schemas.microsoft.com/office/drawing/2010/main"/>
              </a:ext>
            </a:extLst>
          </a:blip>
          <a:stretch/>
        </p:blipFill>
        <p:spPr bwMode="auto">
          <a:xfrm>
            <a:off x="6447048" y="3055482"/>
            <a:ext cx="204640" cy="206854"/>
          </a:xfrm>
          <a:prstGeom prst="rect">
            <a:avLst/>
          </a:prstGeom>
        </p:spPr>
      </p:pic>
      <p:pic>
        <p:nvPicPr>
          <p:cNvPr id="676149947" name="Graphique 82"/>
          <p:cNvPicPr>
            <a:picLocks noChangeAspect="1"/>
          </p:cNvPicPr>
          <p:nvPr/>
        </p:nvPicPr>
        <p:blipFill>
          <a:blip r:embed="rId9" cstate="screen">
            <a:extLst>
              <a:ext uri="{28A0092B-C50C-407E-A947-70E740481C1C}">
                <a14:useLocalDpi xmlns:a14="http://schemas.microsoft.com/office/drawing/2010/main"/>
              </a:ext>
            </a:extLst>
          </a:blip>
          <a:stretch/>
        </p:blipFill>
        <p:spPr bwMode="auto">
          <a:xfrm>
            <a:off x="7624839" y="3055482"/>
            <a:ext cx="204640" cy="206854"/>
          </a:xfrm>
          <a:prstGeom prst="rect">
            <a:avLst/>
          </a:prstGeom>
        </p:spPr>
      </p:pic>
      <p:sp>
        <p:nvSpPr>
          <p:cNvPr id="577227053" name="ZoneTexte 57"/>
          <p:cNvSpPr txBox="1"/>
          <p:nvPr/>
        </p:nvSpPr>
        <p:spPr bwMode="auto">
          <a:xfrm>
            <a:off x="1188845" y="3231336"/>
            <a:ext cx="1335216" cy="507831"/>
          </a:xfrm>
          <a:prstGeom prst="rect">
            <a:avLst/>
          </a:prstGeom>
          <a:noFill/>
        </p:spPr>
        <p:txBody>
          <a:bodyPr wrap="square" rtlCol="0">
            <a:spAutoFit/>
          </a:bodyPr>
          <a:lstStyle/>
          <a:p>
            <a:pPr algn="ctr">
              <a:defRPr/>
            </a:pPr>
            <a:r>
              <a:rPr lang="fr-FR" sz="900" noProof="0">
                <a:solidFill>
                  <a:schemeClr val="accent1"/>
                </a:solidFill>
              </a:rPr>
              <a:t>Protection des accès &amp; sécurisation du trafic</a:t>
            </a:r>
            <a:endParaRPr lang="fr-FR" sz="1350" noProof="0"/>
          </a:p>
        </p:txBody>
      </p:sp>
      <p:pic>
        <p:nvPicPr>
          <p:cNvPr id="771762057" name="Image 58"/>
          <p:cNvPicPr>
            <a:picLocks noChangeAspect="1"/>
          </p:cNvPicPr>
          <p:nvPr/>
        </p:nvPicPr>
        <p:blipFill>
          <a:blip r:embed="rId10" cstate="screen">
            <a:extLst>
              <a:ext uri="{28A0092B-C50C-407E-A947-70E740481C1C}">
                <a14:useLocalDpi xmlns:a14="http://schemas.microsoft.com/office/drawing/2010/main"/>
              </a:ext>
            </a:extLst>
          </a:blip>
          <a:stretch/>
        </p:blipFill>
        <p:spPr bwMode="auto">
          <a:xfrm>
            <a:off x="1186826" y="2621679"/>
            <a:ext cx="456369" cy="130281"/>
          </a:xfrm>
          <a:prstGeom prst="rect">
            <a:avLst/>
          </a:prstGeom>
        </p:spPr>
      </p:pic>
      <p:pic>
        <p:nvPicPr>
          <p:cNvPr id="851844216" name="Picture 2"/>
          <p:cNvPicPr>
            <a:picLocks noChangeAspect="1" noChangeArrowheads="1"/>
          </p:cNvPicPr>
          <p:nvPr/>
        </p:nvPicPr>
        <p:blipFill>
          <a:blip r:embed="rId11" cstate="screen">
            <a:extLst>
              <a:ext uri="{28A0092B-C50C-407E-A947-70E740481C1C}">
                <a14:useLocalDpi xmlns:a14="http://schemas.microsoft.com/office/drawing/2010/main"/>
              </a:ext>
            </a:extLst>
          </a:blip>
          <a:stretch/>
        </p:blipFill>
        <p:spPr bwMode="auto">
          <a:xfrm>
            <a:off x="1172221" y="4113535"/>
            <a:ext cx="895820" cy="270993"/>
          </a:xfrm>
          <a:prstGeom prst="rect">
            <a:avLst/>
          </a:prstGeom>
          <a:noFill/>
        </p:spPr>
      </p:pic>
      <p:pic>
        <p:nvPicPr>
          <p:cNvPr id="877854025" name="Picture 4" descr="Sekoia.io - Hexatrust - Cloud computing &amp; Cybersecurity"/>
          <p:cNvPicPr>
            <a:picLocks noChangeAspect="1" noChangeArrowheads="1"/>
          </p:cNvPicPr>
          <p:nvPr/>
        </p:nvPicPr>
        <p:blipFill>
          <a:blip r:embed="rId12" cstate="screen">
            <a:extLst>
              <a:ext uri="{28A0092B-C50C-407E-A947-70E740481C1C}">
                <a14:useLocalDpi xmlns:a14="http://schemas.microsoft.com/office/drawing/2010/main"/>
              </a:ext>
            </a:extLst>
          </a:blip>
          <a:stretch/>
        </p:blipFill>
        <p:spPr bwMode="auto">
          <a:xfrm>
            <a:off x="2409205" y="4011910"/>
            <a:ext cx="1057040" cy="456399"/>
          </a:xfrm>
          <a:prstGeom prst="rect">
            <a:avLst/>
          </a:prstGeom>
          <a:noFill/>
        </p:spPr>
      </p:pic>
      <p:pic>
        <p:nvPicPr>
          <p:cNvPr id="1211872322" name="Picture 6" descr="Présentation de WALLIX One, la plateforme SaaS de ..."/>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2563861" y="4434551"/>
            <a:ext cx="808557" cy="423124"/>
          </a:xfrm>
          <a:prstGeom prst="rect">
            <a:avLst/>
          </a:prstGeom>
          <a:noFill/>
        </p:spPr>
      </p:pic>
      <p:pic>
        <p:nvPicPr>
          <p:cNvPr id="983511672" name="Picture 2" descr="Elastic NV - Wikipedia"/>
          <p:cNvPicPr>
            <a:picLocks noChangeAspect="1" noChangeArrowheads="1"/>
          </p:cNvPicPr>
          <p:nvPr/>
        </p:nvPicPr>
        <p:blipFill>
          <a:blip r:embed="rId14" cstate="screen">
            <a:extLst>
              <a:ext uri="{28A0092B-C50C-407E-A947-70E740481C1C}">
                <a14:useLocalDpi xmlns:a14="http://schemas.microsoft.com/office/drawing/2010/main"/>
              </a:ext>
            </a:extLst>
          </a:blip>
          <a:stretch/>
        </p:blipFill>
        <p:spPr bwMode="auto">
          <a:xfrm>
            <a:off x="3988888" y="4091046"/>
            <a:ext cx="982722" cy="344558"/>
          </a:xfrm>
          <a:prstGeom prst="rect">
            <a:avLst/>
          </a:prstGeom>
          <a:noFill/>
        </p:spPr>
      </p:pic>
      <p:pic>
        <p:nvPicPr>
          <p:cNvPr id="1953970226" name="Picture 4" descr="GLIMPS - GICAT - Groupement des Industries françaises de Défense et de  Sécurité terrestres et aéroterrestres"/>
          <p:cNvPicPr>
            <a:picLocks noChangeAspect="1" noChangeArrowheads="1"/>
          </p:cNvPicPr>
          <p:nvPr/>
        </p:nvPicPr>
        <p:blipFill>
          <a:blip r:embed="rId15" cstate="screen">
            <a:extLst>
              <a:ext uri="{28A0092B-C50C-407E-A947-70E740481C1C}">
                <a14:useLocalDpi xmlns:a14="http://schemas.microsoft.com/office/drawing/2010/main"/>
              </a:ext>
            </a:extLst>
          </a:blip>
          <a:stretch/>
        </p:blipFill>
        <p:spPr bwMode="auto">
          <a:xfrm>
            <a:off x="4008993" y="4489388"/>
            <a:ext cx="932048" cy="307176"/>
          </a:xfrm>
          <a:prstGeom prst="rect">
            <a:avLst/>
          </a:prstGeom>
          <a:noFill/>
        </p:spPr>
      </p:pic>
      <p:pic>
        <p:nvPicPr>
          <p:cNvPr id="2076411861" name="Picture 2" descr="Microsoft Entra Consulting Services - MSP Corp"/>
          <p:cNvPicPr>
            <a:picLocks noChangeAspect="1" noChangeArrowheads="1"/>
          </p:cNvPicPr>
          <p:nvPr/>
        </p:nvPicPr>
        <p:blipFill>
          <a:blip r:embed="rId16" cstate="screen">
            <a:extLst>
              <a:ext uri="{28A0092B-C50C-407E-A947-70E740481C1C}">
                <a14:useLocalDpi xmlns:a14="http://schemas.microsoft.com/office/drawing/2010/main"/>
              </a:ext>
            </a:extLst>
          </a:blip>
          <a:stretch/>
        </p:blipFill>
        <p:spPr bwMode="auto">
          <a:xfrm>
            <a:off x="971599" y="4430805"/>
            <a:ext cx="1291932" cy="404768"/>
          </a:xfrm>
          <a:prstGeom prst="rect">
            <a:avLst/>
          </a:prstGeom>
          <a:noFill/>
        </p:spPr>
      </p:pic>
      <p:pic>
        <p:nvPicPr>
          <p:cNvPr id="1419778126" name="Picture 4" descr="Okta, Inc. — Wikipédia"/>
          <p:cNvPicPr>
            <a:picLocks noChangeAspect="1" noChangeArrowheads="1"/>
          </p:cNvPicPr>
          <p:nvPr/>
        </p:nvPicPr>
        <p:blipFill>
          <a:blip r:embed="rId17" cstate="email">
            <a:extLst>
              <a:ext uri="{28A0092B-C50C-407E-A947-70E740481C1C}">
                <a14:useLocalDpi xmlns:a14="http://schemas.microsoft.com/office/drawing/2010/main"/>
              </a:ext>
            </a:extLst>
          </a:blip>
          <a:stretch/>
        </p:blipFill>
        <p:spPr bwMode="auto">
          <a:xfrm>
            <a:off x="5614137" y="4110170"/>
            <a:ext cx="945839" cy="312854"/>
          </a:xfrm>
          <a:prstGeom prst="rect">
            <a:avLst/>
          </a:prstGeom>
          <a:noFill/>
        </p:spPr>
      </p:pic>
      <p:pic>
        <p:nvPicPr>
          <p:cNvPr id="537613413" name="Image 71"/>
          <p:cNvPicPr>
            <a:picLocks noChangeAspect="1"/>
          </p:cNvPicPr>
          <p:nvPr/>
        </p:nvPicPr>
        <p:blipFill>
          <a:blip r:embed="rId18" cstate="screen">
            <a:extLst>
              <a:ext uri="{28A0092B-C50C-407E-A947-70E740481C1C}">
                <a14:useLocalDpi xmlns:a14="http://schemas.microsoft.com/office/drawing/2010/main"/>
              </a:ext>
            </a:extLst>
          </a:blip>
          <a:stretch/>
        </p:blipFill>
        <p:spPr bwMode="auto">
          <a:xfrm>
            <a:off x="5517320" y="4564069"/>
            <a:ext cx="1189852" cy="200064"/>
          </a:xfrm>
          <a:prstGeom prst="rect">
            <a:avLst/>
          </a:prstGeom>
        </p:spPr>
      </p:pic>
      <p:pic>
        <p:nvPicPr>
          <p:cNvPr id="2124333532" name="Picture 6" descr="NVIDIA &amp; VMware - Nouveau partenariat, nouveau Data Center | NVIDIA"/>
          <p:cNvPicPr>
            <a:picLocks noChangeAspect="1" noChangeArrowheads="1"/>
          </p:cNvPicPr>
          <p:nvPr/>
        </p:nvPicPr>
        <p:blipFill>
          <a:blip r:embed="rId19" cstate="email">
            <a:extLst>
              <a:ext uri="{28A0092B-C50C-407E-A947-70E740481C1C}">
                <a14:useLocalDpi xmlns:a14="http://schemas.microsoft.com/office/drawing/2010/main"/>
              </a:ext>
            </a:extLst>
          </a:blip>
          <a:stretch/>
        </p:blipFill>
        <p:spPr bwMode="auto">
          <a:xfrm>
            <a:off x="7131333" y="4122085"/>
            <a:ext cx="979224" cy="302978"/>
          </a:xfrm>
          <a:prstGeom prst="rect">
            <a:avLst/>
          </a:prstGeom>
          <a:noFill/>
        </p:spPr>
      </p:pic>
      <p:pic>
        <p:nvPicPr>
          <p:cNvPr id="143855176" name="Picture 10"/>
          <p:cNvPicPr>
            <a:picLocks noChangeAspect="1" noChangeArrowheads="1"/>
          </p:cNvPicPr>
          <p:nvPr/>
        </p:nvPicPr>
        <p:blipFill>
          <a:blip r:embed="rId20" cstate="screen">
            <a:extLst>
              <a:ext uri="{28A0092B-C50C-407E-A947-70E740481C1C}">
                <a14:useLocalDpi xmlns:a14="http://schemas.microsoft.com/office/drawing/2010/main"/>
              </a:ext>
            </a:extLst>
          </a:blip>
          <a:stretch/>
        </p:blipFill>
        <p:spPr bwMode="auto">
          <a:xfrm>
            <a:off x="7132666" y="4573013"/>
            <a:ext cx="979224" cy="202347"/>
          </a:xfrm>
          <a:prstGeom prst="rect">
            <a:avLst/>
          </a:prstGeom>
          <a:noFill/>
        </p:spPr>
      </p:pic>
      <p:sp>
        <p:nvSpPr>
          <p:cNvPr id="1041706854" name="Rectangle 1"/>
          <p:cNvSpPr/>
          <p:nvPr/>
        </p:nvSpPr>
        <p:spPr bwMode="auto">
          <a:xfrm>
            <a:off x="2688628" y="1415453"/>
            <a:ext cx="1555234" cy="230832"/>
          </a:xfrm>
          <a:prstGeom prst="rect">
            <a:avLst/>
          </a:prstGeom>
        </p:spPr>
        <p:txBody>
          <a:bodyPr wrap="none">
            <a:spAutoFit/>
          </a:bodyPr>
          <a:lstStyle/>
          <a:p>
            <a:pPr>
              <a:defRPr/>
            </a:pPr>
            <a:r>
              <a:rPr lang="fr-FR" sz="900" i="1" noProof="0"/>
              <a:t>Recommandation ANSSI</a:t>
            </a:r>
            <a:endParaRPr lang="fr-FR" noProof="0"/>
          </a:p>
        </p:txBody>
      </p:sp>
      <p:sp>
        <p:nvSpPr>
          <p:cNvPr id="1213058590" name="TextBox 34"/>
          <p:cNvSpPr txBox="1"/>
          <p:nvPr/>
        </p:nvSpPr>
        <p:spPr bwMode="auto">
          <a:xfrm>
            <a:off x="827584" y="1664649"/>
            <a:ext cx="1905355" cy="334866"/>
          </a:xfrm>
          <a:prstGeom prst="rect">
            <a:avLst/>
          </a:prstGeom>
          <a:noFill/>
        </p:spPr>
        <p:txBody>
          <a:bodyPr wrap="square" lIns="0" tIns="0" rIns="0" bIns="0" anchor="ctr">
            <a:noAutofit/>
          </a:bodyPr>
          <a:lstStyle/>
          <a:p>
            <a:pPr>
              <a:defRPr/>
            </a:pPr>
            <a:r>
              <a:rPr lang="fr-FR" sz="1100" b="1" noProof="0" dirty="0">
                <a:solidFill>
                  <a:schemeClr val="bg2"/>
                </a:solidFill>
              </a:rPr>
              <a:t>Les 5 piliers de la sécurité :</a:t>
            </a:r>
            <a:endParaRPr lang="fr-FR" sz="1100" noProof="0" dirty="0">
              <a:solidFill>
                <a:schemeClr val="bg2"/>
              </a:solidFill>
            </a:endParaRPr>
          </a:p>
        </p:txBody>
      </p:sp>
      <p:sp>
        <p:nvSpPr>
          <p:cNvPr id="1036101188" name="TextBox 34"/>
          <p:cNvSpPr txBox="1"/>
          <p:nvPr/>
        </p:nvSpPr>
        <p:spPr bwMode="auto">
          <a:xfrm>
            <a:off x="812430" y="3744846"/>
            <a:ext cx="1335216" cy="334866"/>
          </a:xfrm>
          <a:prstGeom prst="rect">
            <a:avLst/>
          </a:prstGeom>
          <a:noFill/>
        </p:spPr>
        <p:txBody>
          <a:bodyPr wrap="square" lIns="0" tIns="0" rIns="0" bIns="0" anchor="ctr">
            <a:noAutofit/>
          </a:bodyPr>
          <a:lstStyle/>
          <a:p>
            <a:pPr>
              <a:defRPr/>
            </a:pPr>
            <a:r>
              <a:rPr lang="fr-FR" sz="1100" b="1" noProof="0" dirty="0">
                <a:solidFill>
                  <a:schemeClr val="bg2"/>
                </a:solidFill>
              </a:rPr>
              <a:t>Interopérabilités :</a:t>
            </a:r>
            <a:endParaRPr lang="fr-FR" sz="1100" noProof="0" dirty="0">
              <a:solidFill>
                <a:schemeClr val="bg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29368906" name="Rectangle 2"/>
          <p:cNvSpPr/>
          <p:nvPr/>
        </p:nvSpPr>
        <p:spPr bwMode="auto">
          <a:xfrm flipH="1">
            <a:off x="3383880" y="1279391"/>
            <a:ext cx="5431215" cy="3236575"/>
          </a:xfrm>
          <a:prstGeom prst="rect">
            <a:avLst/>
          </a:prstGeom>
          <a:solidFill>
            <a:schemeClr val="bg1"/>
          </a:solidFill>
          <a:ln>
            <a:noFill/>
          </a:ln>
          <a:effectLst>
            <a:outerShdw blurRad="254000" dist="63500" dir="10800000" sx="97000" sy="97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fr-FR" noProof="0">
              <a:solidFill>
                <a:srgbClr val="FF5A00"/>
              </a:solidFill>
              <a:latin typeface="Century Gothic"/>
            </a:endParaRPr>
          </a:p>
        </p:txBody>
      </p:sp>
      <p:sp>
        <p:nvSpPr>
          <p:cNvPr id="622466767" name="Oval 8"/>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800" b="0" i="0" u="none" strike="noStrike" cap="none" spc="0" noProof="0" smtClean="0">
                <a:ln>
                  <a:noFill/>
                </a:ln>
                <a:solidFill>
                  <a:srgbClr val="FFFFFF"/>
                </a:solidFill>
                <a:latin typeface="Century Gothic"/>
                <a:ea typeface="+mn-ea"/>
                <a:cs typeface="+mn-cs"/>
              </a:rPr>
              <a:t>17</a:t>
            </a:fld>
            <a:endParaRPr lang="fr-FR" sz="800" b="0" i="0" u="none" strike="noStrike" cap="none" spc="0" noProof="0">
              <a:ln>
                <a:noFill/>
              </a:ln>
              <a:solidFill>
                <a:srgbClr val="FFFFFF"/>
              </a:solidFill>
              <a:latin typeface="Century Gothic"/>
              <a:ea typeface="+mn-ea"/>
              <a:cs typeface="+mn-cs"/>
            </a:endParaRPr>
          </a:p>
        </p:txBody>
      </p:sp>
      <p:sp>
        <p:nvSpPr>
          <p:cNvPr id="1099714050" name="TextBox 67"/>
          <p:cNvSpPr txBox="1"/>
          <p:nvPr/>
        </p:nvSpPr>
        <p:spPr bwMode="auto">
          <a:xfrm>
            <a:off x="522000" y="4873638"/>
            <a:ext cx="1080000" cy="107722"/>
          </a:xfrm>
          <a:prstGeom prst="rect">
            <a:avLst/>
          </a:prstGeom>
          <a:noFill/>
        </p:spPr>
        <p:txBody>
          <a:bodyPr wrap="square" lIns="0" tIns="0" rIns="0" bIns="0" anchor="ctr">
            <a:noAutofit/>
          </a:bodyPr>
          <a:lstStyle/>
          <a:p>
            <a:pPr marL="0" marR="0" lvl="1" algn="l" defTabSz="457200">
              <a:lnSpc>
                <a:spcPct val="100000"/>
              </a:lnSpc>
              <a:spcBef>
                <a:spcPts val="0"/>
              </a:spcBef>
              <a:spcAft>
                <a:spcPts val="300"/>
              </a:spcAft>
              <a:buClr>
                <a:schemeClr val="bg2"/>
              </a:buClr>
              <a:buSzTx/>
              <a:defRPr/>
            </a:pPr>
            <a:r>
              <a:rPr lang="fr-FR" sz="700" b="0" i="1" u="none" strike="noStrike" cap="none" spc="0" noProof="0">
                <a:ln>
                  <a:noFill/>
                </a:ln>
                <a:solidFill>
                  <a:schemeClr val="tx2">
                    <a:lumMod val="50000"/>
                  </a:schemeClr>
                </a:solidFill>
                <a:latin typeface="Century Gothic"/>
                <a:ea typeface="+mn-ea"/>
                <a:cs typeface="+mn-cs"/>
              </a:rPr>
              <a:t>Classification: public</a:t>
            </a:r>
            <a:endParaRPr lang="fr-FR" noProof="0"/>
          </a:p>
        </p:txBody>
      </p:sp>
      <p:cxnSp>
        <p:nvCxnSpPr>
          <p:cNvPr id="118242097" name="Straight Connector 16"/>
          <p:cNvCxnSpPr>
            <a:stCxn id="237169418" idx="4"/>
            <a:endCxn id="582538539" idx="4"/>
          </p:cNvCxnSpPr>
          <p:nvPr/>
        </p:nvCxnSpPr>
        <p:spPr bwMode="auto">
          <a:xfrm>
            <a:off x="3672673" y="1868730"/>
            <a:ext cx="0" cy="1351076"/>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37169418" name="Oval 17"/>
          <p:cNvSpPr/>
          <p:nvPr/>
        </p:nvSpPr>
        <p:spPr bwMode="auto">
          <a:xfrm>
            <a:off x="3636673" y="1796730"/>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a:lnSpc>
                <a:spcPct val="100000"/>
              </a:lnSpc>
              <a:spcBef>
                <a:spcPts val="0"/>
              </a:spcBef>
              <a:spcAft>
                <a:spcPts val="0"/>
              </a:spcAft>
              <a:buClrTx/>
              <a:buSzTx/>
              <a:buFontTx/>
              <a:buNone/>
              <a:defRPr/>
            </a:pPr>
            <a:endParaRPr lang="fr-FR" sz="900" b="1" i="0" u="none" strike="noStrike" cap="none" spc="0" noProof="0">
              <a:ln>
                <a:noFill/>
              </a:ln>
              <a:solidFill>
                <a:srgbClr val="FFFFFF"/>
              </a:solidFill>
              <a:latin typeface="Century Gothic"/>
              <a:ea typeface="+mn-ea"/>
              <a:cs typeface="+mn-cs"/>
            </a:endParaRPr>
          </a:p>
        </p:txBody>
      </p:sp>
      <p:pic>
        <p:nvPicPr>
          <p:cNvPr id="411593086" name="Graphic 21"/>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328905" y="1772411"/>
            <a:ext cx="216000" cy="216000"/>
          </a:xfrm>
          <a:prstGeom prst="rect">
            <a:avLst/>
          </a:prstGeom>
        </p:spPr>
      </p:pic>
      <p:sp>
        <p:nvSpPr>
          <p:cNvPr id="1215910449" name="TextBox 34"/>
          <p:cNvSpPr txBox="1"/>
          <p:nvPr/>
        </p:nvSpPr>
        <p:spPr bwMode="auto">
          <a:xfrm>
            <a:off x="3890781" y="1665296"/>
            <a:ext cx="3717800" cy="334866"/>
          </a:xfrm>
          <a:prstGeom prst="rect">
            <a:avLst/>
          </a:prstGeom>
          <a:noFill/>
        </p:spPr>
        <p:txBody>
          <a:bodyPr wrap="square" lIns="0" tIns="0" rIns="0" bIns="0" anchor="ctr">
            <a:noAutofit/>
          </a:bodyPr>
          <a:lstStyle/>
          <a:p>
            <a:pPr>
              <a:defRPr/>
            </a:pPr>
            <a:r>
              <a:rPr lang="fr-FR" sz="1100" b="1" noProof="0" dirty="0">
                <a:solidFill>
                  <a:schemeClr val="bg2"/>
                </a:solidFill>
              </a:rPr>
              <a:t>Un plus haut niveau de sécurité offert par Olfeo</a:t>
            </a:r>
            <a:endParaRPr lang="fr-FR" sz="1100" noProof="0" dirty="0">
              <a:solidFill>
                <a:schemeClr val="bg2"/>
              </a:solidFill>
            </a:endParaRPr>
          </a:p>
        </p:txBody>
      </p:sp>
      <p:sp>
        <p:nvSpPr>
          <p:cNvPr id="1832640512" name="TextBox 37"/>
          <p:cNvSpPr txBox="1"/>
          <p:nvPr/>
        </p:nvSpPr>
        <p:spPr bwMode="auto">
          <a:xfrm>
            <a:off x="3878513" y="2033206"/>
            <a:ext cx="4869950" cy="573020"/>
          </a:xfrm>
          <a:prstGeom prst="rect">
            <a:avLst/>
          </a:prstGeom>
          <a:noFill/>
        </p:spPr>
        <p:txBody>
          <a:bodyPr wrap="square" lIns="0" tIns="0" rIns="0" bIns="0">
            <a:noAutofit/>
          </a:bodyPr>
          <a:lstStyle/>
          <a:p>
            <a:pPr marL="171450" indent="-171450">
              <a:buFont typeface="Arial"/>
              <a:buChar char="•"/>
              <a:defRPr/>
            </a:pPr>
            <a:r>
              <a:rPr lang="fr-FR" sz="1000" noProof="0" dirty="0"/>
              <a:t>Seul Olfeo offre le plus haut niveau de sécurité grâce au filtrage ZERO TRUST</a:t>
            </a:r>
            <a:endParaRPr lang="fr-FR" noProof="0" dirty="0"/>
          </a:p>
          <a:p>
            <a:pPr marL="171450" indent="-171450">
              <a:buFont typeface="Arial"/>
              <a:buChar char="•"/>
              <a:defRPr/>
            </a:pPr>
            <a:r>
              <a:rPr lang="fr-FR" sz="1000" noProof="0" dirty="0"/>
              <a:t>En tant qu’expert nos fonctions sont plus avancées que celles d’un généraliste</a:t>
            </a:r>
            <a:endParaRPr lang="fr-FR" noProof="0" dirty="0"/>
          </a:p>
          <a:p>
            <a:pPr marL="171450" indent="-171450">
              <a:buFont typeface="Arial"/>
              <a:buChar char="•"/>
              <a:defRPr/>
            </a:pPr>
            <a:r>
              <a:rPr lang="fr-FR" sz="1000" noProof="0" dirty="0"/>
              <a:t>Les cybercriminels disposent de vos </a:t>
            </a:r>
            <a:r>
              <a:rPr lang="fr-FR" sz="1000" noProof="0" dirty="0" err="1"/>
              <a:t>pare-feux</a:t>
            </a:r>
            <a:r>
              <a:rPr lang="fr-FR" sz="1000" noProof="0" dirty="0"/>
              <a:t> dans leurs laboratoires pour créer et tester leurs attaques.</a:t>
            </a:r>
            <a:endParaRPr lang="fr-FR" noProof="0" dirty="0"/>
          </a:p>
        </p:txBody>
      </p:sp>
      <p:sp>
        <p:nvSpPr>
          <p:cNvPr id="582538539" name="Oval 38"/>
          <p:cNvSpPr/>
          <p:nvPr/>
        </p:nvSpPr>
        <p:spPr bwMode="auto">
          <a:xfrm>
            <a:off x="3636673" y="3147806"/>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a:lnSpc>
                <a:spcPct val="100000"/>
              </a:lnSpc>
              <a:spcBef>
                <a:spcPts val="0"/>
              </a:spcBef>
              <a:spcAft>
                <a:spcPts val="0"/>
              </a:spcAft>
              <a:buClrTx/>
              <a:buSzTx/>
              <a:buFontTx/>
              <a:buNone/>
              <a:defRPr/>
            </a:pPr>
            <a:endParaRPr lang="fr-FR" sz="900" b="1" i="0" u="none" strike="noStrike" cap="none" spc="0" noProof="0">
              <a:ln>
                <a:noFill/>
              </a:ln>
              <a:solidFill>
                <a:srgbClr val="FFFFFF"/>
              </a:solidFill>
              <a:latin typeface="Century Gothic"/>
              <a:ea typeface="+mn-ea"/>
              <a:cs typeface="+mn-cs"/>
            </a:endParaRPr>
          </a:p>
        </p:txBody>
      </p:sp>
      <p:sp>
        <p:nvSpPr>
          <p:cNvPr id="497954781" name="TextBox 39"/>
          <p:cNvSpPr txBox="1"/>
          <p:nvPr/>
        </p:nvSpPr>
        <p:spPr bwMode="auto">
          <a:xfrm>
            <a:off x="3878513" y="3075806"/>
            <a:ext cx="3175141" cy="169277"/>
          </a:xfrm>
          <a:prstGeom prst="rect">
            <a:avLst/>
          </a:prstGeom>
          <a:noFill/>
        </p:spPr>
        <p:txBody>
          <a:bodyPr wrap="square" lIns="0" tIns="0" rIns="0" bIns="0" anchor="ctr">
            <a:noAutofit/>
          </a:bodyPr>
          <a:lstStyle/>
          <a:p>
            <a:pPr marL="0" marR="0" lvl="1" indent="0" algn="l" defTabSz="457200">
              <a:lnSpc>
                <a:spcPct val="100000"/>
              </a:lnSpc>
              <a:spcBef>
                <a:spcPts val="0"/>
              </a:spcBef>
              <a:spcAft>
                <a:spcPts val="300"/>
              </a:spcAft>
              <a:buClr>
                <a:srgbClr val="335E79"/>
              </a:buClr>
              <a:buSzTx/>
              <a:buFontTx/>
              <a:buNone/>
              <a:defRPr/>
            </a:pPr>
            <a:r>
              <a:rPr lang="fr-FR" sz="1100" b="1" i="0" u="none" strike="noStrike" cap="none" spc="0" noProof="0">
                <a:ln>
                  <a:noFill/>
                </a:ln>
                <a:solidFill>
                  <a:schemeClr val="bg2"/>
                </a:solidFill>
                <a:latin typeface="Century Gothic"/>
                <a:ea typeface="+mn-ea"/>
                <a:cs typeface="+mn-cs"/>
              </a:rPr>
              <a:t>Un investissement rentable</a:t>
            </a:r>
            <a:endParaRPr lang="fr-FR" noProof="0"/>
          </a:p>
        </p:txBody>
      </p:sp>
      <p:sp>
        <p:nvSpPr>
          <p:cNvPr id="1760661866" name="TextBox 40"/>
          <p:cNvSpPr txBox="1"/>
          <p:nvPr/>
        </p:nvSpPr>
        <p:spPr bwMode="auto">
          <a:xfrm>
            <a:off x="3890781" y="3318441"/>
            <a:ext cx="4595017" cy="826577"/>
          </a:xfrm>
          <a:prstGeom prst="rect">
            <a:avLst/>
          </a:prstGeom>
          <a:noFill/>
        </p:spPr>
        <p:txBody>
          <a:bodyPr wrap="square" lIns="0" tIns="0" rIns="0" bIns="0">
            <a:noAutofit/>
          </a:bodyPr>
          <a:lstStyle/>
          <a:p>
            <a:pPr marL="171450" indent="-171450">
              <a:buFont typeface="Arial"/>
              <a:buChar char="•"/>
              <a:defRPr/>
            </a:pPr>
            <a:r>
              <a:rPr lang="fr-FR" sz="1000" noProof="0"/>
              <a:t>Le coût est faible par rapport au coût d'une attaque réussie</a:t>
            </a:r>
            <a:endParaRPr lang="fr-FR" noProof="0"/>
          </a:p>
          <a:p>
            <a:pPr marL="171450" indent="-171450">
              <a:buFont typeface="Arial"/>
              <a:buChar char="•"/>
              <a:defRPr/>
            </a:pPr>
            <a:r>
              <a:rPr lang="fr-FR" sz="1000" noProof="0"/>
              <a:t>Olfeo augmente la durée de vie de vos </a:t>
            </a:r>
            <a:r>
              <a:rPr lang="fr-FR" sz="1000" noProof="0" err="1"/>
              <a:t>pare-feux</a:t>
            </a:r>
            <a:r>
              <a:rPr lang="fr-FR" sz="1000" noProof="0"/>
              <a:t> en les déchargeant des tâches de proxy et de déchiffrement TLS</a:t>
            </a:r>
            <a:endParaRPr lang="fr-FR" noProof="0"/>
          </a:p>
        </p:txBody>
      </p:sp>
      <p:sp>
        <p:nvSpPr>
          <p:cNvPr id="1448466183" name="ZoneTexte 7"/>
          <p:cNvSpPr txBox="1"/>
          <p:nvPr/>
        </p:nvSpPr>
        <p:spPr bwMode="auto">
          <a:xfrm>
            <a:off x="527602" y="217409"/>
            <a:ext cx="7428774" cy="830997"/>
          </a:xfrm>
          <a:prstGeom prst="rect">
            <a:avLst/>
          </a:prstGeom>
          <a:noFill/>
        </p:spPr>
        <p:txBody>
          <a:bodyPr wrap="square">
            <a:spAutoFit/>
          </a:bodyPr>
          <a:lstStyle/>
          <a:p>
            <a:pPr defTabSz="685783">
              <a:spcBef>
                <a:spcPts val="0"/>
              </a:spcBef>
              <a:defRPr/>
            </a:pPr>
            <a:r>
              <a:rPr lang="fr-FR" sz="2400" b="1" noProof="0">
                <a:solidFill>
                  <a:srgbClr val="335E79">
                    <a:lumMod val="50000"/>
                  </a:srgbClr>
                </a:solidFill>
                <a:latin typeface="+mj-lt"/>
                <a:ea typeface="+mj-ea"/>
                <a:cs typeface="+mj-cs"/>
              </a:rPr>
              <a:t>Complétez votre NGFW (pare-feu) pour une sécurité maximale</a:t>
            </a:r>
          </a:p>
        </p:txBody>
      </p:sp>
      <p:grpSp>
        <p:nvGrpSpPr>
          <p:cNvPr id="937663540" name="Google Shape;371;p33"/>
          <p:cNvGrpSpPr/>
          <p:nvPr/>
        </p:nvGrpSpPr>
        <p:grpSpPr bwMode="auto">
          <a:xfrm>
            <a:off x="770310" y="2580391"/>
            <a:ext cx="1026123" cy="1753796"/>
            <a:chOff x="1657875" y="610513"/>
            <a:chExt cx="478027" cy="817018"/>
          </a:xfrm>
        </p:grpSpPr>
        <p:sp>
          <p:nvSpPr>
            <p:cNvPr id="25" name="Google Shape;372;p33"/>
            <p:cNvSpPr/>
            <p:nvPr/>
          </p:nvSpPr>
          <p:spPr bwMode="auto">
            <a:xfrm>
              <a:off x="1660914" y="1206960"/>
              <a:ext cx="471565" cy="220571"/>
            </a:xfrm>
            <a:custGeom>
              <a:avLst/>
              <a:gdLst/>
              <a:ahLst/>
              <a:cxnLst/>
              <a:rect l="l" t="t" r="r" b="b"/>
              <a:pathLst>
                <a:path w="14741" h="6895" extrusionOk="0">
                  <a:moveTo>
                    <a:pt x="14740" y="1"/>
                  </a:moveTo>
                  <a:lnTo>
                    <a:pt x="14740" y="4"/>
                  </a:lnTo>
                  <a:lnTo>
                    <a:pt x="14740" y="4"/>
                  </a:lnTo>
                  <a:cubicBezTo>
                    <a:pt x="14740" y="3"/>
                    <a:pt x="14740" y="2"/>
                    <a:pt x="14740" y="1"/>
                  </a:cubicBezTo>
                  <a:close/>
                  <a:moveTo>
                    <a:pt x="12" y="1"/>
                  </a:moveTo>
                  <a:lnTo>
                    <a:pt x="0" y="2620"/>
                  </a:lnTo>
                  <a:cubicBezTo>
                    <a:pt x="0" y="2775"/>
                    <a:pt x="96" y="2930"/>
                    <a:pt x="310" y="3049"/>
                  </a:cubicBezTo>
                  <a:lnTo>
                    <a:pt x="6656" y="6716"/>
                  </a:lnTo>
                  <a:cubicBezTo>
                    <a:pt x="6858" y="6835"/>
                    <a:pt x="7123" y="6894"/>
                    <a:pt x="7388" y="6894"/>
                  </a:cubicBezTo>
                  <a:cubicBezTo>
                    <a:pt x="7653" y="6894"/>
                    <a:pt x="7918" y="6835"/>
                    <a:pt x="8120" y="6716"/>
                  </a:cubicBezTo>
                  <a:lnTo>
                    <a:pt x="14431" y="3049"/>
                  </a:lnTo>
                  <a:cubicBezTo>
                    <a:pt x="14633" y="2941"/>
                    <a:pt x="14728" y="2787"/>
                    <a:pt x="14728" y="2632"/>
                  </a:cubicBezTo>
                  <a:lnTo>
                    <a:pt x="14740" y="4"/>
                  </a:lnTo>
                  <a:lnTo>
                    <a:pt x="14740" y="4"/>
                  </a:lnTo>
                  <a:cubicBezTo>
                    <a:pt x="14739" y="158"/>
                    <a:pt x="14643" y="311"/>
                    <a:pt x="14443" y="429"/>
                  </a:cubicBezTo>
                  <a:lnTo>
                    <a:pt x="8132" y="4096"/>
                  </a:lnTo>
                  <a:cubicBezTo>
                    <a:pt x="7930" y="4209"/>
                    <a:pt x="7665" y="4266"/>
                    <a:pt x="7400" y="4266"/>
                  </a:cubicBezTo>
                  <a:cubicBezTo>
                    <a:pt x="7135" y="4266"/>
                    <a:pt x="6870" y="4209"/>
                    <a:pt x="6668" y="4096"/>
                  </a:cubicBezTo>
                  <a:lnTo>
                    <a:pt x="322" y="429"/>
                  </a:lnTo>
                  <a:cubicBezTo>
                    <a:pt x="107" y="310"/>
                    <a:pt x="12" y="155"/>
                    <a:pt x="12" y="1"/>
                  </a:cubicBezTo>
                  <a:close/>
                </a:path>
              </a:pathLst>
            </a:custGeom>
            <a:solidFill>
              <a:schemeClr val="tx2"/>
            </a:solidFill>
            <a:ln>
              <a:noFill/>
            </a:ln>
          </p:spPr>
          <p:txBody>
            <a:bodyPr spcFirstLastPara="1" wrap="square" lIns="68569" tIns="68569" rIns="68569" bIns="68569" anchor="ctr" anchorCtr="0">
              <a:noAutofit/>
            </a:bodyPr>
            <a:lstStyle/>
            <a:p>
              <a:pPr>
                <a:defRPr/>
              </a:pPr>
              <a:endParaRPr lang="fr-FR" sz="1350" noProof="0"/>
            </a:p>
          </p:txBody>
        </p:sp>
        <p:sp>
          <p:nvSpPr>
            <p:cNvPr id="27" name="Google Shape;373;p33"/>
            <p:cNvSpPr/>
            <p:nvPr/>
          </p:nvSpPr>
          <p:spPr bwMode="auto">
            <a:xfrm>
              <a:off x="1657875" y="1070620"/>
              <a:ext cx="478027" cy="272843"/>
            </a:xfrm>
            <a:custGeom>
              <a:avLst/>
              <a:gdLst/>
              <a:ahLst/>
              <a:cxnLst/>
              <a:rect l="l" t="t" r="r" b="b"/>
              <a:pathLst>
                <a:path w="14943" h="8529" extrusionOk="0">
                  <a:moveTo>
                    <a:pt x="7447" y="0"/>
                  </a:moveTo>
                  <a:cubicBezTo>
                    <a:pt x="7182" y="0"/>
                    <a:pt x="6918" y="60"/>
                    <a:pt x="6715" y="179"/>
                  </a:cubicBezTo>
                  <a:lnTo>
                    <a:pt x="405" y="3834"/>
                  </a:lnTo>
                  <a:cubicBezTo>
                    <a:pt x="0" y="4072"/>
                    <a:pt x="0" y="4453"/>
                    <a:pt x="417" y="4691"/>
                  </a:cubicBezTo>
                  <a:lnTo>
                    <a:pt x="6763" y="8358"/>
                  </a:lnTo>
                  <a:cubicBezTo>
                    <a:pt x="6965" y="8471"/>
                    <a:pt x="7230" y="8528"/>
                    <a:pt x="7495" y="8528"/>
                  </a:cubicBezTo>
                  <a:cubicBezTo>
                    <a:pt x="7760" y="8528"/>
                    <a:pt x="8025" y="8471"/>
                    <a:pt x="8227" y="8358"/>
                  </a:cubicBezTo>
                  <a:lnTo>
                    <a:pt x="14538" y="4691"/>
                  </a:lnTo>
                  <a:cubicBezTo>
                    <a:pt x="14942" y="4453"/>
                    <a:pt x="14942" y="4072"/>
                    <a:pt x="14526" y="3834"/>
                  </a:cubicBezTo>
                  <a:lnTo>
                    <a:pt x="8180" y="179"/>
                  </a:lnTo>
                  <a:cubicBezTo>
                    <a:pt x="7977" y="60"/>
                    <a:pt x="7712" y="0"/>
                    <a:pt x="7447" y="0"/>
                  </a:cubicBezTo>
                  <a:close/>
                </a:path>
              </a:pathLst>
            </a:custGeom>
            <a:gradFill>
              <a:gsLst>
                <a:gs pos="0">
                  <a:schemeClr val="dk1"/>
                </a:gs>
                <a:gs pos="100000">
                  <a:schemeClr val="accent2"/>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28" name="Google Shape;374;p33"/>
            <p:cNvSpPr/>
            <p:nvPr/>
          </p:nvSpPr>
          <p:spPr bwMode="auto">
            <a:xfrm>
              <a:off x="1941239" y="1347458"/>
              <a:ext cx="14875" cy="19322"/>
            </a:xfrm>
            <a:custGeom>
              <a:avLst/>
              <a:gdLst/>
              <a:ahLst/>
              <a:cxnLst/>
              <a:rect l="l" t="t" r="r" b="b"/>
              <a:pathLst>
                <a:path w="465" h="604" extrusionOk="0">
                  <a:moveTo>
                    <a:pt x="338" y="0"/>
                  </a:moveTo>
                  <a:cubicBezTo>
                    <a:pt x="305" y="0"/>
                    <a:pt x="267" y="12"/>
                    <a:pt x="227" y="38"/>
                  </a:cubicBezTo>
                  <a:cubicBezTo>
                    <a:pt x="96" y="109"/>
                    <a:pt x="0" y="288"/>
                    <a:pt x="0" y="443"/>
                  </a:cubicBezTo>
                  <a:cubicBezTo>
                    <a:pt x="0" y="544"/>
                    <a:pt x="49" y="604"/>
                    <a:pt x="124" y="604"/>
                  </a:cubicBezTo>
                  <a:cubicBezTo>
                    <a:pt x="154" y="604"/>
                    <a:pt x="189" y="594"/>
                    <a:pt x="227" y="574"/>
                  </a:cubicBezTo>
                  <a:cubicBezTo>
                    <a:pt x="357" y="502"/>
                    <a:pt x="465" y="323"/>
                    <a:pt x="465" y="169"/>
                  </a:cubicBezTo>
                  <a:cubicBezTo>
                    <a:pt x="465" y="62"/>
                    <a:pt x="413" y="0"/>
                    <a:pt x="338" y="0"/>
                  </a:cubicBez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29" name="Google Shape;375;p33"/>
            <p:cNvSpPr/>
            <p:nvPr/>
          </p:nvSpPr>
          <p:spPr bwMode="auto">
            <a:xfrm>
              <a:off x="1985417" y="1324841"/>
              <a:ext cx="14875" cy="19482"/>
            </a:xfrm>
            <a:custGeom>
              <a:avLst/>
              <a:gdLst/>
              <a:ahLst/>
              <a:cxnLst/>
              <a:rect l="l" t="t" r="r" b="b"/>
              <a:pathLst>
                <a:path w="465" h="609" extrusionOk="0">
                  <a:moveTo>
                    <a:pt x="340" y="0"/>
                  </a:moveTo>
                  <a:cubicBezTo>
                    <a:pt x="310" y="0"/>
                    <a:pt x="276" y="10"/>
                    <a:pt x="239" y="30"/>
                  </a:cubicBezTo>
                  <a:cubicBezTo>
                    <a:pt x="108" y="114"/>
                    <a:pt x="0" y="292"/>
                    <a:pt x="0" y="447"/>
                  </a:cubicBezTo>
                  <a:cubicBezTo>
                    <a:pt x="0" y="549"/>
                    <a:pt x="55" y="608"/>
                    <a:pt x="133" y="608"/>
                  </a:cubicBezTo>
                  <a:cubicBezTo>
                    <a:pt x="165" y="608"/>
                    <a:pt x="201" y="599"/>
                    <a:pt x="239" y="578"/>
                  </a:cubicBezTo>
                  <a:cubicBezTo>
                    <a:pt x="370" y="507"/>
                    <a:pt x="465" y="316"/>
                    <a:pt x="465" y="173"/>
                  </a:cubicBezTo>
                  <a:cubicBezTo>
                    <a:pt x="465" y="62"/>
                    <a:pt x="416" y="0"/>
                    <a:pt x="340" y="0"/>
                  </a:cubicBez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30" name="Google Shape;376;p33"/>
            <p:cNvSpPr/>
            <p:nvPr/>
          </p:nvSpPr>
          <p:spPr bwMode="auto">
            <a:xfrm>
              <a:off x="2028827" y="1302321"/>
              <a:ext cx="16795" cy="19354"/>
            </a:xfrm>
            <a:custGeom>
              <a:avLst/>
              <a:gdLst/>
              <a:ahLst/>
              <a:cxnLst/>
              <a:rect l="l" t="t" r="r" b="b"/>
              <a:pathLst>
                <a:path w="525" h="605" extrusionOk="0">
                  <a:moveTo>
                    <a:pt x="361" y="1"/>
                  </a:moveTo>
                  <a:cubicBezTo>
                    <a:pt x="274" y="1"/>
                    <a:pt x="170" y="80"/>
                    <a:pt x="96" y="210"/>
                  </a:cubicBezTo>
                  <a:cubicBezTo>
                    <a:pt x="1" y="365"/>
                    <a:pt x="1" y="532"/>
                    <a:pt x="96" y="591"/>
                  </a:cubicBezTo>
                  <a:cubicBezTo>
                    <a:pt x="114" y="601"/>
                    <a:pt x="134" y="605"/>
                    <a:pt x="155" y="605"/>
                  </a:cubicBezTo>
                  <a:cubicBezTo>
                    <a:pt x="244" y="605"/>
                    <a:pt x="352" y="526"/>
                    <a:pt x="429" y="401"/>
                  </a:cubicBezTo>
                  <a:cubicBezTo>
                    <a:pt x="525" y="246"/>
                    <a:pt x="525" y="68"/>
                    <a:pt x="429" y="20"/>
                  </a:cubicBezTo>
                  <a:cubicBezTo>
                    <a:pt x="409" y="7"/>
                    <a:pt x="385" y="1"/>
                    <a:pt x="361" y="1"/>
                  </a:cubicBez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31" name="Google Shape;377;p33"/>
            <p:cNvSpPr/>
            <p:nvPr/>
          </p:nvSpPr>
          <p:spPr bwMode="auto">
            <a:xfrm>
              <a:off x="2074156" y="1279896"/>
              <a:ext cx="14875" cy="19098"/>
            </a:xfrm>
            <a:custGeom>
              <a:avLst/>
              <a:gdLst/>
              <a:ahLst/>
              <a:cxnLst/>
              <a:rect l="l" t="t" r="r" b="b"/>
              <a:pathLst>
                <a:path w="465" h="597" extrusionOk="0">
                  <a:moveTo>
                    <a:pt x="332" y="0"/>
                  </a:moveTo>
                  <a:cubicBezTo>
                    <a:pt x="300" y="0"/>
                    <a:pt x="264" y="10"/>
                    <a:pt x="227" y="30"/>
                  </a:cubicBezTo>
                  <a:cubicBezTo>
                    <a:pt x="96" y="102"/>
                    <a:pt x="1" y="280"/>
                    <a:pt x="1" y="435"/>
                  </a:cubicBezTo>
                  <a:cubicBezTo>
                    <a:pt x="1" y="537"/>
                    <a:pt x="49" y="596"/>
                    <a:pt x="124" y="596"/>
                  </a:cubicBezTo>
                  <a:cubicBezTo>
                    <a:pt x="154" y="596"/>
                    <a:pt x="189" y="587"/>
                    <a:pt x="227" y="566"/>
                  </a:cubicBezTo>
                  <a:cubicBezTo>
                    <a:pt x="358" y="495"/>
                    <a:pt x="465" y="316"/>
                    <a:pt x="465" y="161"/>
                  </a:cubicBezTo>
                  <a:cubicBezTo>
                    <a:pt x="465" y="60"/>
                    <a:pt x="411" y="0"/>
                    <a:pt x="332" y="0"/>
                  </a:cubicBez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32" name="Google Shape;378;p33"/>
            <p:cNvSpPr/>
            <p:nvPr/>
          </p:nvSpPr>
          <p:spPr bwMode="auto">
            <a:xfrm>
              <a:off x="1689097" y="1161630"/>
              <a:ext cx="414814" cy="140116"/>
            </a:xfrm>
            <a:custGeom>
              <a:avLst/>
              <a:gdLst/>
              <a:ahLst/>
              <a:cxnLst/>
              <a:rect l="l" t="t" r="r" b="b"/>
              <a:pathLst>
                <a:path w="12967" h="4380" extrusionOk="0">
                  <a:moveTo>
                    <a:pt x="12" y="1"/>
                  </a:moveTo>
                  <a:lnTo>
                    <a:pt x="0" y="632"/>
                  </a:lnTo>
                  <a:cubicBezTo>
                    <a:pt x="0" y="763"/>
                    <a:pt x="96" y="906"/>
                    <a:pt x="274" y="1001"/>
                  </a:cubicBezTo>
                  <a:lnTo>
                    <a:pt x="5858" y="4227"/>
                  </a:lnTo>
                  <a:cubicBezTo>
                    <a:pt x="6037" y="4329"/>
                    <a:pt x="6272" y="4379"/>
                    <a:pt x="6507" y="4379"/>
                  </a:cubicBezTo>
                  <a:cubicBezTo>
                    <a:pt x="6742" y="4379"/>
                    <a:pt x="6977" y="4329"/>
                    <a:pt x="7156" y="4227"/>
                  </a:cubicBezTo>
                  <a:lnTo>
                    <a:pt x="12692" y="1001"/>
                  </a:lnTo>
                  <a:cubicBezTo>
                    <a:pt x="12871" y="906"/>
                    <a:pt x="12966" y="775"/>
                    <a:pt x="12966" y="632"/>
                  </a:cubicBezTo>
                  <a:lnTo>
                    <a:pt x="12966" y="13"/>
                  </a:lnTo>
                  <a:cubicBezTo>
                    <a:pt x="12966" y="144"/>
                    <a:pt x="12883" y="275"/>
                    <a:pt x="12704" y="382"/>
                  </a:cubicBezTo>
                  <a:lnTo>
                    <a:pt x="7156" y="3608"/>
                  </a:lnTo>
                  <a:cubicBezTo>
                    <a:pt x="6983" y="3710"/>
                    <a:pt x="6751" y="3760"/>
                    <a:pt x="6518" y="3760"/>
                  </a:cubicBezTo>
                  <a:cubicBezTo>
                    <a:pt x="6284" y="3760"/>
                    <a:pt x="6049" y="3710"/>
                    <a:pt x="5870" y="3608"/>
                  </a:cubicBezTo>
                  <a:lnTo>
                    <a:pt x="286" y="382"/>
                  </a:lnTo>
                  <a:cubicBezTo>
                    <a:pt x="108" y="275"/>
                    <a:pt x="12" y="144"/>
                    <a:pt x="12" y="1"/>
                  </a:cubicBezTo>
                  <a:close/>
                </a:path>
              </a:pathLst>
            </a:custGeom>
            <a:gradFill>
              <a:gsLst>
                <a:gs pos="0">
                  <a:schemeClr val="lt2"/>
                </a:gs>
                <a:gs pos="100000">
                  <a:schemeClr val="dk1"/>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33" name="Google Shape;379;p33"/>
            <p:cNvSpPr/>
            <p:nvPr/>
          </p:nvSpPr>
          <p:spPr bwMode="auto">
            <a:xfrm>
              <a:off x="1686793" y="1041765"/>
              <a:ext cx="420156" cy="240181"/>
            </a:xfrm>
            <a:custGeom>
              <a:avLst/>
              <a:gdLst/>
              <a:ahLst/>
              <a:cxnLst/>
              <a:rect l="l" t="t" r="r" b="b"/>
              <a:pathLst>
                <a:path w="13134" h="7508" extrusionOk="0">
                  <a:moveTo>
                    <a:pt x="6543" y="0"/>
                  </a:moveTo>
                  <a:cubicBezTo>
                    <a:pt x="6308" y="0"/>
                    <a:pt x="6073" y="51"/>
                    <a:pt x="5895" y="152"/>
                  </a:cubicBezTo>
                  <a:lnTo>
                    <a:pt x="358" y="3379"/>
                  </a:lnTo>
                  <a:cubicBezTo>
                    <a:pt x="1" y="3593"/>
                    <a:pt x="1" y="3926"/>
                    <a:pt x="358" y="4129"/>
                  </a:cubicBezTo>
                  <a:lnTo>
                    <a:pt x="5942" y="7355"/>
                  </a:lnTo>
                  <a:cubicBezTo>
                    <a:pt x="6121" y="7457"/>
                    <a:pt x="6356" y="7507"/>
                    <a:pt x="6590" y="7507"/>
                  </a:cubicBezTo>
                  <a:cubicBezTo>
                    <a:pt x="6823" y="7507"/>
                    <a:pt x="7055" y="7457"/>
                    <a:pt x="7228" y="7355"/>
                  </a:cubicBezTo>
                  <a:lnTo>
                    <a:pt x="12776" y="4129"/>
                  </a:lnTo>
                  <a:cubicBezTo>
                    <a:pt x="13134" y="3926"/>
                    <a:pt x="13134" y="3581"/>
                    <a:pt x="12776" y="3379"/>
                  </a:cubicBezTo>
                  <a:lnTo>
                    <a:pt x="7192" y="152"/>
                  </a:lnTo>
                  <a:cubicBezTo>
                    <a:pt x="7014" y="51"/>
                    <a:pt x="6779" y="0"/>
                    <a:pt x="6543" y="0"/>
                  </a:cubicBezTo>
                  <a:close/>
                </a:path>
              </a:pathLst>
            </a:custGeom>
            <a:gradFill>
              <a:gsLst>
                <a:gs pos="0">
                  <a:schemeClr val="dk2"/>
                </a:gs>
                <a:gs pos="100000">
                  <a:schemeClr val="lt2"/>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36" name="Google Shape;380;p33"/>
            <p:cNvSpPr/>
            <p:nvPr/>
          </p:nvSpPr>
          <p:spPr bwMode="auto">
            <a:xfrm>
              <a:off x="1689097" y="1122795"/>
              <a:ext cx="414814" cy="139988"/>
            </a:xfrm>
            <a:custGeom>
              <a:avLst/>
              <a:gdLst/>
              <a:ahLst/>
              <a:cxnLst/>
              <a:rect l="l" t="t" r="r" b="b"/>
              <a:pathLst>
                <a:path w="12967" h="4376" extrusionOk="0">
                  <a:moveTo>
                    <a:pt x="12" y="0"/>
                  </a:moveTo>
                  <a:lnTo>
                    <a:pt x="0" y="619"/>
                  </a:lnTo>
                  <a:cubicBezTo>
                    <a:pt x="0" y="750"/>
                    <a:pt x="96" y="893"/>
                    <a:pt x="274" y="1000"/>
                  </a:cubicBezTo>
                  <a:lnTo>
                    <a:pt x="5858" y="4215"/>
                  </a:lnTo>
                  <a:cubicBezTo>
                    <a:pt x="6037" y="4322"/>
                    <a:pt x="6272" y="4376"/>
                    <a:pt x="6507" y="4376"/>
                  </a:cubicBezTo>
                  <a:cubicBezTo>
                    <a:pt x="6742" y="4376"/>
                    <a:pt x="6977" y="4322"/>
                    <a:pt x="7156" y="4215"/>
                  </a:cubicBezTo>
                  <a:lnTo>
                    <a:pt x="12692" y="1000"/>
                  </a:lnTo>
                  <a:cubicBezTo>
                    <a:pt x="12871" y="893"/>
                    <a:pt x="12966" y="762"/>
                    <a:pt x="12966" y="619"/>
                  </a:cubicBezTo>
                  <a:lnTo>
                    <a:pt x="12966" y="0"/>
                  </a:lnTo>
                  <a:cubicBezTo>
                    <a:pt x="12966" y="131"/>
                    <a:pt x="12883" y="274"/>
                    <a:pt x="12704" y="369"/>
                  </a:cubicBezTo>
                  <a:lnTo>
                    <a:pt x="7156" y="3596"/>
                  </a:lnTo>
                  <a:cubicBezTo>
                    <a:pt x="6983" y="3697"/>
                    <a:pt x="6751" y="3748"/>
                    <a:pt x="6518" y="3748"/>
                  </a:cubicBezTo>
                  <a:cubicBezTo>
                    <a:pt x="6284" y="3748"/>
                    <a:pt x="6049" y="3697"/>
                    <a:pt x="5870" y="3596"/>
                  </a:cubicBezTo>
                  <a:lnTo>
                    <a:pt x="286" y="369"/>
                  </a:lnTo>
                  <a:cubicBezTo>
                    <a:pt x="108" y="274"/>
                    <a:pt x="12" y="131"/>
                    <a:pt x="12" y="0"/>
                  </a:cubicBezTo>
                  <a:close/>
                </a:path>
              </a:pathLst>
            </a:custGeom>
            <a:gradFill>
              <a:gsLst>
                <a:gs pos="0">
                  <a:schemeClr val="lt2"/>
                </a:gs>
                <a:gs pos="100000">
                  <a:schemeClr val="dk1"/>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37" name="Google Shape;381;p33"/>
            <p:cNvSpPr/>
            <p:nvPr/>
          </p:nvSpPr>
          <p:spPr bwMode="auto">
            <a:xfrm>
              <a:off x="1686793" y="1002610"/>
              <a:ext cx="420156" cy="240085"/>
            </a:xfrm>
            <a:custGeom>
              <a:avLst/>
              <a:gdLst/>
              <a:ahLst/>
              <a:cxnLst/>
              <a:rect l="l" t="t" r="r" b="b"/>
              <a:pathLst>
                <a:path w="13134" h="7505" extrusionOk="0">
                  <a:moveTo>
                    <a:pt x="6543" y="1"/>
                  </a:moveTo>
                  <a:cubicBezTo>
                    <a:pt x="6308" y="1"/>
                    <a:pt x="6073" y="55"/>
                    <a:pt x="5895" y="162"/>
                  </a:cubicBezTo>
                  <a:lnTo>
                    <a:pt x="358" y="3376"/>
                  </a:lnTo>
                  <a:cubicBezTo>
                    <a:pt x="1" y="3591"/>
                    <a:pt x="1" y="3924"/>
                    <a:pt x="358" y="4126"/>
                  </a:cubicBezTo>
                  <a:lnTo>
                    <a:pt x="5942" y="7353"/>
                  </a:lnTo>
                  <a:cubicBezTo>
                    <a:pt x="6121" y="7454"/>
                    <a:pt x="6356" y="7505"/>
                    <a:pt x="6590" y="7505"/>
                  </a:cubicBezTo>
                  <a:cubicBezTo>
                    <a:pt x="6823" y="7505"/>
                    <a:pt x="7055" y="7454"/>
                    <a:pt x="7228" y="7353"/>
                  </a:cubicBezTo>
                  <a:lnTo>
                    <a:pt x="12776" y="4126"/>
                  </a:lnTo>
                  <a:cubicBezTo>
                    <a:pt x="13134" y="3924"/>
                    <a:pt x="13134" y="3591"/>
                    <a:pt x="12776" y="3376"/>
                  </a:cubicBezTo>
                  <a:lnTo>
                    <a:pt x="7192" y="162"/>
                  </a:lnTo>
                  <a:cubicBezTo>
                    <a:pt x="7014" y="55"/>
                    <a:pt x="6779" y="1"/>
                    <a:pt x="6543" y="1"/>
                  </a:cubicBezTo>
                  <a:close/>
                </a:path>
              </a:pathLst>
            </a:custGeom>
            <a:gradFill>
              <a:gsLst>
                <a:gs pos="0">
                  <a:schemeClr val="dk2"/>
                </a:gs>
                <a:gs pos="100000">
                  <a:schemeClr val="lt2"/>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46" name="Google Shape;382;p33"/>
            <p:cNvSpPr/>
            <p:nvPr/>
          </p:nvSpPr>
          <p:spPr bwMode="auto">
            <a:xfrm>
              <a:off x="1689097" y="1083575"/>
              <a:ext cx="414814" cy="140084"/>
            </a:xfrm>
            <a:custGeom>
              <a:avLst/>
              <a:gdLst/>
              <a:ahLst/>
              <a:cxnLst/>
              <a:rect l="l" t="t" r="r" b="b"/>
              <a:pathLst>
                <a:path w="12967" h="4379" extrusionOk="0">
                  <a:moveTo>
                    <a:pt x="12" y="0"/>
                  </a:moveTo>
                  <a:lnTo>
                    <a:pt x="0" y="619"/>
                  </a:lnTo>
                  <a:cubicBezTo>
                    <a:pt x="0" y="762"/>
                    <a:pt x="96" y="893"/>
                    <a:pt x="274" y="1000"/>
                  </a:cubicBezTo>
                  <a:lnTo>
                    <a:pt x="5858" y="4227"/>
                  </a:lnTo>
                  <a:cubicBezTo>
                    <a:pt x="6037" y="4328"/>
                    <a:pt x="6272" y="4379"/>
                    <a:pt x="6507" y="4379"/>
                  </a:cubicBezTo>
                  <a:cubicBezTo>
                    <a:pt x="6742" y="4379"/>
                    <a:pt x="6977" y="4328"/>
                    <a:pt x="7156" y="4227"/>
                  </a:cubicBezTo>
                  <a:lnTo>
                    <a:pt x="12692" y="1000"/>
                  </a:lnTo>
                  <a:cubicBezTo>
                    <a:pt x="12871" y="893"/>
                    <a:pt x="12966" y="762"/>
                    <a:pt x="12966" y="631"/>
                  </a:cubicBezTo>
                  <a:lnTo>
                    <a:pt x="12966" y="0"/>
                  </a:lnTo>
                  <a:cubicBezTo>
                    <a:pt x="12966" y="143"/>
                    <a:pt x="12883" y="274"/>
                    <a:pt x="12704" y="381"/>
                  </a:cubicBezTo>
                  <a:lnTo>
                    <a:pt x="7156" y="3596"/>
                  </a:lnTo>
                  <a:cubicBezTo>
                    <a:pt x="6983" y="3703"/>
                    <a:pt x="6751" y="3756"/>
                    <a:pt x="6518" y="3756"/>
                  </a:cubicBezTo>
                  <a:cubicBezTo>
                    <a:pt x="6284" y="3756"/>
                    <a:pt x="6049" y="3703"/>
                    <a:pt x="5870" y="3596"/>
                  </a:cubicBezTo>
                  <a:lnTo>
                    <a:pt x="286" y="381"/>
                  </a:lnTo>
                  <a:cubicBezTo>
                    <a:pt x="108" y="274"/>
                    <a:pt x="12" y="131"/>
                    <a:pt x="12" y="0"/>
                  </a:cubicBezTo>
                  <a:close/>
                </a:path>
              </a:pathLst>
            </a:custGeom>
            <a:gradFill>
              <a:gsLst>
                <a:gs pos="0">
                  <a:schemeClr val="lt2"/>
                </a:gs>
                <a:gs pos="100000">
                  <a:schemeClr val="dk1"/>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47" name="Google Shape;383;p33"/>
            <p:cNvSpPr/>
            <p:nvPr/>
          </p:nvSpPr>
          <p:spPr bwMode="auto">
            <a:xfrm>
              <a:off x="1686793" y="963678"/>
              <a:ext cx="420156" cy="240085"/>
            </a:xfrm>
            <a:custGeom>
              <a:avLst/>
              <a:gdLst/>
              <a:ahLst/>
              <a:cxnLst/>
              <a:rect l="l" t="t" r="r" b="b"/>
              <a:pathLst>
                <a:path w="13134" h="7505" extrusionOk="0">
                  <a:moveTo>
                    <a:pt x="6543" y="1"/>
                  </a:moveTo>
                  <a:cubicBezTo>
                    <a:pt x="6308" y="1"/>
                    <a:pt x="6073" y="51"/>
                    <a:pt x="5895" y="152"/>
                  </a:cubicBezTo>
                  <a:lnTo>
                    <a:pt x="358" y="3379"/>
                  </a:lnTo>
                  <a:cubicBezTo>
                    <a:pt x="1" y="3581"/>
                    <a:pt x="1" y="3915"/>
                    <a:pt x="358" y="4129"/>
                  </a:cubicBezTo>
                  <a:lnTo>
                    <a:pt x="5942" y="7344"/>
                  </a:lnTo>
                  <a:cubicBezTo>
                    <a:pt x="6121" y="7451"/>
                    <a:pt x="6356" y="7504"/>
                    <a:pt x="6590" y="7504"/>
                  </a:cubicBezTo>
                  <a:cubicBezTo>
                    <a:pt x="6823" y="7504"/>
                    <a:pt x="7055" y="7451"/>
                    <a:pt x="7228" y="7344"/>
                  </a:cubicBezTo>
                  <a:lnTo>
                    <a:pt x="12776" y="4129"/>
                  </a:lnTo>
                  <a:cubicBezTo>
                    <a:pt x="13134" y="3915"/>
                    <a:pt x="13134" y="3581"/>
                    <a:pt x="12776" y="3379"/>
                  </a:cubicBezTo>
                  <a:lnTo>
                    <a:pt x="7192" y="152"/>
                  </a:lnTo>
                  <a:cubicBezTo>
                    <a:pt x="7014" y="51"/>
                    <a:pt x="6779" y="1"/>
                    <a:pt x="6543" y="1"/>
                  </a:cubicBezTo>
                  <a:close/>
                </a:path>
              </a:pathLst>
            </a:custGeom>
            <a:gradFill>
              <a:gsLst>
                <a:gs pos="0">
                  <a:schemeClr val="dk2"/>
                </a:gs>
                <a:gs pos="100000">
                  <a:schemeClr val="lt2"/>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48" name="Google Shape;384;p33"/>
            <p:cNvSpPr/>
            <p:nvPr/>
          </p:nvSpPr>
          <p:spPr bwMode="auto">
            <a:xfrm>
              <a:off x="1660914" y="976922"/>
              <a:ext cx="471565" cy="220539"/>
            </a:xfrm>
            <a:custGeom>
              <a:avLst/>
              <a:gdLst/>
              <a:ahLst/>
              <a:cxnLst/>
              <a:rect l="l" t="t" r="r" b="b"/>
              <a:pathLst>
                <a:path w="14741" h="6894" extrusionOk="0">
                  <a:moveTo>
                    <a:pt x="14740" y="12"/>
                  </a:moveTo>
                  <a:lnTo>
                    <a:pt x="14740" y="15"/>
                  </a:lnTo>
                  <a:lnTo>
                    <a:pt x="14740" y="15"/>
                  </a:lnTo>
                  <a:cubicBezTo>
                    <a:pt x="14740" y="14"/>
                    <a:pt x="14740" y="13"/>
                    <a:pt x="14740" y="12"/>
                  </a:cubicBezTo>
                  <a:close/>
                  <a:moveTo>
                    <a:pt x="12" y="0"/>
                  </a:moveTo>
                  <a:lnTo>
                    <a:pt x="0" y="2632"/>
                  </a:lnTo>
                  <a:cubicBezTo>
                    <a:pt x="0" y="2786"/>
                    <a:pt x="96" y="2941"/>
                    <a:pt x="310" y="3060"/>
                  </a:cubicBezTo>
                  <a:lnTo>
                    <a:pt x="6656" y="6715"/>
                  </a:lnTo>
                  <a:cubicBezTo>
                    <a:pt x="6858" y="6834"/>
                    <a:pt x="7123" y="6894"/>
                    <a:pt x="7388" y="6894"/>
                  </a:cubicBezTo>
                  <a:cubicBezTo>
                    <a:pt x="7653" y="6894"/>
                    <a:pt x="7918" y="6834"/>
                    <a:pt x="8120" y="6715"/>
                  </a:cubicBezTo>
                  <a:lnTo>
                    <a:pt x="14431" y="3060"/>
                  </a:lnTo>
                  <a:cubicBezTo>
                    <a:pt x="14633" y="2941"/>
                    <a:pt x="14728" y="2786"/>
                    <a:pt x="14728" y="2632"/>
                  </a:cubicBezTo>
                  <a:lnTo>
                    <a:pt x="14740" y="15"/>
                  </a:lnTo>
                  <a:lnTo>
                    <a:pt x="14740" y="15"/>
                  </a:lnTo>
                  <a:cubicBezTo>
                    <a:pt x="14739" y="157"/>
                    <a:pt x="14644" y="311"/>
                    <a:pt x="14443" y="429"/>
                  </a:cubicBezTo>
                  <a:lnTo>
                    <a:pt x="8132" y="4096"/>
                  </a:lnTo>
                  <a:cubicBezTo>
                    <a:pt x="7930" y="4215"/>
                    <a:pt x="7665" y="4275"/>
                    <a:pt x="7400" y="4275"/>
                  </a:cubicBezTo>
                  <a:cubicBezTo>
                    <a:pt x="7135" y="4275"/>
                    <a:pt x="6870" y="4215"/>
                    <a:pt x="6668" y="4096"/>
                  </a:cubicBezTo>
                  <a:lnTo>
                    <a:pt x="322" y="429"/>
                  </a:lnTo>
                  <a:cubicBezTo>
                    <a:pt x="107" y="310"/>
                    <a:pt x="12" y="155"/>
                    <a:pt x="12" y="0"/>
                  </a:cubicBezTo>
                  <a:close/>
                </a:path>
              </a:pathLst>
            </a:custGeom>
            <a:solidFill>
              <a:schemeClr val="tx2"/>
            </a:solidFill>
            <a:ln>
              <a:noFill/>
            </a:ln>
          </p:spPr>
          <p:txBody>
            <a:bodyPr spcFirstLastPara="1" wrap="square" lIns="68569" tIns="68569" rIns="68569" bIns="68569" anchor="ctr" anchorCtr="0">
              <a:noAutofit/>
            </a:bodyPr>
            <a:lstStyle/>
            <a:p>
              <a:pPr>
                <a:defRPr/>
              </a:pPr>
              <a:endParaRPr lang="fr-FR" sz="1350" noProof="0"/>
            </a:p>
          </p:txBody>
        </p:sp>
        <p:sp>
          <p:nvSpPr>
            <p:cNvPr id="49" name="Google Shape;385;p33"/>
            <p:cNvSpPr/>
            <p:nvPr/>
          </p:nvSpPr>
          <p:spPr bwMode="auto">
            <a:xfrm>
              <a:off x="1657875" y="840550"/>
              <a:ext cx="478027" cy="273131"/>
            </a:xfrm>
            <a:custGeom>
              <a:avLst/>
              <a:gdLst/>
              <a:ahLst/>
              <a:cxnLst/>
              <a:rect l="l" t="t" r="r" b="b"/>
              <a:pathLst>
                <a:path w="14943" h="8538" extrusionOk="0">
                  <a:moveTo>
                    <a:pt x="7447" y="1"/>
                  </a:moveTo>
                  <a:cubicBezTo>
                    <a:pt x="7182" y="1"/>
                    <a:pt x="6918" y="60"/>
                    <a:pt x="6715" y="179"/>
                  </a:cubicBezTo>
                  <a:lnTo>
                    <a:pt x="405" y="3835"/>
                  </a:lnTo>
                  <a:cubicBezTo>
                    <a:pt x="0" y="4073"/>
                    <a:pt x="0" y="4454"/>
                    <a:pt x="417" y="4692"/>
                  </a:cubicBezTo>
                  <a:lnTo>
                    <a:pt x="6763" y="8359"/>
                  </a:lnTo>
                  <a:cubicBezTo>
                    <a:pt x="6965" y="8478"/>
                    <a:pt x="7230" y="8538"/>
                    <a:pt x="7495" y="8538"/>
                  </a:cubicBezTo>
                  <a:cubicBezTo>
                    <a:pt x="7760" y="8538"/>
                    <a:pt x="8025" y="8478"/>
                    <a:pt x="8227" y="8359"/>
                  </a:cubicBezTo>
                  <a:lnTo>
                    <a:pt x="14538" y="4692"/>
                  </a:lnTo>
                  <a:cubicBezTo>
                    <a:pt x="14942" y="4454"/>
                    <a:pt x="14942" y="4073"/>
                    <a:pt x="14526" y="3835"/>
                  </a:cubicBezTo>
                  <a:lnTo>
                    <a:pt x="8180" y="179"/>
                  </a:lnTo>
                  <a:cubicBezTo>
                    <a:pt x="7977" y="60"/>
                    <a:pt x="7712" y="1"/>
                    <a:pt x="7447" y="1"/>
                  </a:cubicBezTo>
                  <a:close/>
                </a:path>
              </a:pathLst>
            </a:custGeom>
            <a:gradFill>
              <a:gsLst>
                <a:gs pos="0">
                  <a:schemeClr val="dk1"/>
                </a:gs>
                <a:gs pos="100000">
                  <a:schemeClr val="accent2"/>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50" name="Google Shape;386;p33"/>
            <p:cNvSpPr/>
            <p:nvPr/>
          </p:nvSpPr>
          <p:spPr bwMode="auto">
            <a:xfrm>
              <a:off x="1941239" y="1117644"/>
              <a:ext cx="14875" cy="19322"/>
            </a:xfrm>
            <a:custGeom>
              <a:avLst/>
              <a:gdLst/>
              <a:ahLst/>
              <a:cxnLst/>
              <a:rect l="l" t="t" r="r" b="b"/>
              <a:pathLst>
                <a:path w="465" h="604" extrusionOk="0">
                  <a:moveTo>
                    <a:pt x="332" y="0"/>
                  </a:moveTo>
                  <a:cubicBezTo>
                    <a:pt x="300" y="0"/>
                    <a:pt x="264" y="10"/>
                    <a:pt x="227" y="30"/>
                  </a:cubicBezTo>
                  <a:cubicBezTo>
                    <a:pt x="96" y="102"/>
                    <a:pt x="0" y="292"/>
                    <a:pt x="0" y="435"/>
                  </a:cubicBezTo>
                  <a:cubicBezTo>
                    <a:pt x="0" y="542"/>
                    <a:pt x="46" y="604"/>
                    <a:pt x="118" y="604"/>
                  </a:cubicBezTo>
                  <a:cubicBezTo>
                    <a:pt x="149" y="604"/>
                    <a:pt x="186" y="592"/>
                    <a:pt x="227" y="566"/>
                  </a:cubicBezTo>
                  <a:cubicBezTo>
                    <a:pt x="357" y="495"/>
                    <a:pt x="465" y="316"/>
                    <a:pt x="465" y="161"/>
                  </a:cubicBezTo>
                  <a:cubicBezTo>
                    <a:pt x="465" y="60"/>
                    <a:pt x="410" y="0"/>
                    <a:pt x="332" y="0"/>
                  </a:cubicBez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51" name="Google Shape;387;p33"/>
            <p:cNvSpPr/>
            <p:nvPr/>
          </p:nvSpPr>
          <p:spPr bwMode="auto">
            <a:xfrm>
              <a:off x="1985417" y="1094932"/>
              <a:ext cx="14875" cy="19322"/>
            </a:xfrm>
            <a:custGeom>
              <a:avLst/>
              <a:gdLst/>
              <a:ahLst/>
              <a:cxnLst/>
              <a:rect l="l" t="t" r="r" b="b"/>
              <a:pathLst>
                <a:path w="465" h="604" extrusionOk="0">
                  <a:moveTo>
                    <a:pt x="347" y="0"/>
                  </a:moveTo>
                  <a:cubicBezTo>
                    <a:pt x="316" y="0"/>
                    <a:pt x="279" y="12"/>
                    <a:pt x="239" y="38"/>
                  </a:cubicBezTo>
                  <a:cubicBezTo>
                    <a:pt x="108" y="109"/>
                    <a:pt x="0" y="288"/>
                    <a:pt x="0" y="443"/>
                  </a:cubicBezTo>
                  <a:cubicBezTo>
                    <a:pt x="0" y="544"/>
                    <a:pt x="55" y="604"/>
                    <a:pt x="133" y="604"/>
                  </a:cubicBezTo>
                  <a:cubicBezTo>
                    <a:pt x="165" y="604"/>
                    <a:pt x="201" y="594"/>
                    <a:pt x="239" y="574"/>
                  </a:cubicBezTo>
                  <a:cubicBezTo>
                    <a:pt x="370" y="502"/>
                    <a:pt x="465" y="312"/>
                    <a:pt x="465" y="169"/>
                  </a:cubicBezTo>
                  <a:cubicBezTo>
                    <a:pt x="465" y="62"/>
                    <a:pt x="419" y="0"/>
                    <a:pt x="347" y="0"/>
                  </a:cubicBez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52" name="Google Shape;388;p33"/>
            <p:cNvSpPr/>
            <p:nvPr/>
          </p:nvSpPr>
          <p:spPr bwMode="auto">
            <a:xfrm>
              <a:off x="2029593" y="1072315"/>
              <a:ext cx="15259" cy="19482"/>
            </a:xfrm>
            <a:custGeom>
              <a:avLst/>
              <a:gdLst/>
              <a:ahLst/>
              <a:cxnLst/>
              <a:rect l="l" t="t" r="r" b="b"/>
              <a:pathLst>
                <a:path w="477" h="609" extrusionOk="0">
                  <a:moveTo>
                    <a:pt x="342" y="1"/>
                  </a:moveTo>
                  <a:cubicBezTo>
                    <a:pt x="311" y="1"/>
                    <a:pt x="276" y="10"/>
                    <a:pt x="239" y="31"/>
                  </a:cubicBezTo>
                  <a:cubicBezTo>
                    <a:pt x="108" y="114"/>
                    <a:pt x="1" y="292"/>
                    <a:pt x="1" y="435"/>
                  </a:cubicBezTo>
                  <a:cubicBezTo>
                    <a:pt x="1" y="546"/>
                    <a:pt x="56" y="608"/>
                    <a:pt x="135" y="608"/>
                  </a:cubicBezTo>
                  <a:cubicBezTo>
                    <a:pt x="166" y="608"/>
                    <a:pt x="202" y="598"/>
                    <a:pt x="239" y="578"/>
                  </a:cubicBezTo>
                  <a:cubicBezTo>
                    <a:pt x="370" y="495"/>
                    <a:pt x="477" y="316"/>
                    <a:pt x="477" y="173"/>
                  </a:cubicBezTo>
                  <a:cubicBezTo>
                    <a:pt x="477" y="63"/>
                    <a:pt x="422" y="1"/>
                    <a:pt x="342" y="1"/>
                  </a:cubicBez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53" name="Google Shape;389;p33"/>
            <p:cNvSpPr/>
            <p:nvPr/>
          </p:nvSpPr>
          <p:spPr bwMode="auto">
            <a:xfrm>
              <a:off x="2074156" y="1049826"/>
              <a:ext cx="14875" cy="19354"/>
            </a:xfrm>
            <a:custGeom>
              <a:avLst/>
              <a:gdLst/>
              <a:ahLst/>
              <a:cxnLst/>
              <a:rect l="l" t="t" r="r" b="b"/>
              <a:pathLst>
                <a:path w="465" h="605" extrusionOk="0">
                  <a:moveTo>
                    <a:pt x="332" y="1"/>
                  </a:moveTo>
                  <a:cubicBezTo>
                    <a:pt x="300" y="1"/>
                    <a:pt x="264" y="11"/>
                    <a:pt x="227" y="31"/>
                  </a:cubicBezTo>
                  <a:cubicBezTo>
                    <a:pt x="96" y="103"/>
                    <a:pt x="1" y="293"/>
                    <a:pt x="1" y="436"/>
                  </a:cubicBezTo>
                  <a:cubicBezTo>
                    <a:pt x="1" y="543"/>
                    <a:pt x="46" y="605"/>
                    <a:pt x="118" y="605"/>
                  </a:cubicBezTo>
                  <a:cubicBezTo>
                    <a:pt x="150" y="605"/>
                    <a:pt x="187" y="592"/>
                    <a:pt x="227" y="567"/>
                  </a:cubicBezTo>
                  <a:cubicBezTo>
                    <a:pt x="358" y="495"/>
                    <a:pt x="465" y="317"/>
                    <a:pt x="465" y="162"/>
                  </a:cubicBezTo>
                  <a:cubicBezTo>
                    <a:pt x="465" y="60"/>
                    <a:pt x="411" y="1"/>
                    <a:pt x="332" y="1"/>
                  </a:cubicBez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54" name="Google Shape;390;p33"/>
            <p:cNvSpPr/>
            <p:nvPr/>
          </p:nvSpPr>
          <p:spPr bwMode="auto">
            <a:xfrm>
              <a:off x="1689097" y="931977"/>
              <a:ext cx="414814" cy="139988"/>
            </a:xfrm>
            <a:custGeom>
              <a:avLst/>
              <a:gdLst/>
              <a:ahLst/>
              <a:cxnLst/>
              <a:rect l="l" t="t" r="r" b="b"/>
              <a:pathLst>
                <a:path w="12967" h="4376" extrusionOk="0">
                  <a:moveTo>
                    <a:pt x="12" y="0"/>
                  </a:moveTo>
                  <a:lnTo>
                    <a:pt x="0" y="619"/>
                  </a:lnTo>
                  <a:cubicBezTo>
                    <a:pt x="0" y="750"/>
                    <a:pt x="96" y="893"/>
                    <a:pt x="274" y="1000"/>
                  </a:cubicBezTo>
                  <a:lnTo>
                    <a:pt x="5858" y="4215"/>
                  </a:lnTo>
                  <a:cubicBezTo>
                    <a:pt x="6037" y="4322"/>
                    <a:pt x="6272" y="4376"/>
                    <a:pt x="6507" y="4376"/>
                  </a:cubicBezTo>
                  <a:cubicBezTo>
                    <a:pt x="6742" y="4376"/>
                    <a:pt x="6977" y="4322"/>
                    <a:pt x="7156" y="4215"/>
                  </a:cubicBezTo>
                  <a:lnTo>
                    <a:pt x="12692" y="1000"/>
                  </a:lnTo>
                  <a:cubicBezTo>
                    <a:pt x="12871" y="893"/>
                    <a:pt x="12966" y="762"/>
                    <a:pt x="12966" y="619"/>
                  </a:cubicBezTo>
                  <a:lnTo>
                    <a:pt x="12966" y="0"/>
                  </a:lnTo>
                  <a:cubicBezTo>
                    <a:pt x="12966" y="131"/>
                    <a:pt x="12883" y="274"/>
                    <a:pt x="12704" y="369"/>
                  </a:cubicBezTo>
                  <a:lnTo>
                    <a:pt x="7156" y="3596"/>
                  </a:lnTo>
                  <a:cubicBezTo>
                    <a:pt x="6983" y="3697"/>
                    <a:pt x="6751" y="3748"/>
                    <a:pt x="6518" y="3748"/>
                  </a:cubicBezTo>
                  <a:cubicBezTo>
                    <a:pt x="6284" y="3748"/>
                    <a:pt x="6049" y="3697"/>
                    <a:pt x="5870" y="3596"/>
                  </a:cubicBezTo>
                  <a:lnTo>
                    <a:pt x="286" y="369"/>
                  </a:lnTo>
                  <a:cubicBezTo>
                    <a:pt x="108" y="274"/>
                    <a:pt x="12" y="131"/>
                    <a:pt x="12" y="0"/>
                  </a:cubicBezTo>
                  <a:close/>
                </a:path>
              </a:pathLst>
            </a:custGeom>
            <a:gradFill>
              <a:gsLst>
                <a:gs pos="0">
                  <a:schemeClr val="lt2"/>
                </a:gs>
                <a:gs pos="100000">
                  <a:schemeClr val="dk1"/>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55" name="Google Shape;391;p33"/>
            <p:cNvSpPr/>
            <p:nvPr/>
          </p:nvSpPr>
          <p:spPr bwMode="auto">
            <a:xfrm>
              <a:off x="1686793" y="811791"/>
              <a:ext cx="420156" cy="240085"/>
            </a:xfrm>
            <a:custGeom>
              <a:avLst/>
              <a:gdLst/>
              <a:ahLst/>
              <a:cxnLst/>
              <a:rect l="l" t="t" r="r" b="b"/>
              <a:pathLst>
                <a:path w="13134" h="7505" extrusionOk="0">
                  <a:moveTo>
                    <a:pt x="6543" y="1"/>
                  </a:moveTo>
                  <a:cubicBezTo>
                    <a:pt x="6308" y="1"/>
                    <a:pt x="6073" y="55"/>
                    <a:pt x="5895" y="162"/>
                  </a:cubicBezTo>
                  <a:lnTo>
                    <a:pt x="358" y="3376"/>
                  </a:lnTo>
                  <a:cubicBezTo>
                    <a:pt x="1" y="3591"/>
                    <a:pt x="1" y="3924"/>
                    <a:pt x="358" y="4126"/>
                  </a:cubicBezTo>
                  <a:lnTo>
                    <a:pt x="5942" y="7353"/>
                  </a:lnTo>
                  <a:cubicBezTo>
                    <a:pt x="6121" y="7454"/>
                    <a:pt x="6356" y="7505"/>
                    <a:pt x="6590" y="7505"/>
                  </a:cubicBezTo>
                  <a:cubicBezTo>
                    <a:pt x="6823" y="7505"/>
                    <a:pt x="7055" y="7454"/>
                    <a:pt x="7228" y="7353"/>
                  </a:cubicBezTo>
                  <a:lnTo>
                    <a:pt x="12776" y="4126"/>
                  </a:lnTo>
                  <a:cubicBezTo>
                    <a:pt x="13134" y="3924"/>
                    <a:pt x="13134" y="3591"/>
                    <a:pt x="12776" y="3376"/>
                  </a:cubicBezTo>
                  <a:lnTo>
                    <a:pt x="7192" y="162"/>
                  </a:lnTo>
                  <a:cubicBezTo>
                    <a:pt x="7014" y="55"/>
                    <a:pt x="6779" y="1"/>
                    <a:pt x="6543" y="1"/>
                  </a:cubicBezTo>
                  <a:close/>
                </a:path>
              </a:pathLst>
            </a:custGeom>
            <a:gradFill>
              <a:gsLst>
                <a:gs pos="0">
                  <a:schemeClr val="dk2"/>
                </a:gs>
                <a:gs pos="100000">
                  <a:schemeClr val="lt2"/>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56" name="Google Shape;392;p33"/>
            <p:cNvSpPr/>
            <p:nvPr/>
          </p:nvSpPr>
          <p:spPr bwMode="auto">
            <a:xfrm>
              <a:off x="1689097" y="892725"/>
              <a:ext cx="414814" cy="140020"/>
            </a:xfrm>
            <a:custGeom>
              <a:avLst/>
              <a:gdLst/>
              <a:ahLst/>
              <a:cxnLst/>
              <a:rect l="l" t="t" r="r" b="b"/>
              <a:pathLst>
                <a:path w="12967" h="4377" extrusionOk="0">
                  <a:moveTo>
                    <a:pt x="12" y="1"/>
                  </a:moveTo>
                  <a:lnTo>
                    <a:pt x="0" y="620"/>
                  </a:lnTo>
                  <a:cubicBezTo>
                    <a:pt x="0" y="763"/>
                    <a:pt x="96" y="894"/>
                    <a:pt x="274" y="1001"/>
                  </a:cubicBezTo>
                  <a:lnTo>
                    <a:pt x="5858" y="4216"/>
                  </a:lnTo>
                  <a:cubicBezTo>
                    <a:pt x="6037" y="4323"/>
                    <a:pt x="6272" y="4377"/>
                    <a:pt x="6507" y="4377"/>
                  </a:cubicBezTo>
                  <a:cubicBezTo>
                    <a:pt x="6742" y="4377"/>
                    <a:pt x="6977" y="4323"/>
                    <a:pt x="7156" y="4216"/>
                  </a:cubicBezTo>
                  <a:lnTo>
                    <a:pt x="12692" y="1001"/>
                  </a:lnTo>
                  <a:cubicBezTo>
                    <a:pt x="12871" y="894"/>
                    <a:pt x="12966" y="763"/>
                    <a:pt x="12966" y="632"/>
                  </a:cubicBezTo>
                  <a:lnTo>
                    <a:pt x="12966" y="1"/>
                  </a:lnTo>
                  <a:cubicBezTo>
                    <a:pt x="12966" y="144"/>
                    <a:pt x="12883" y="275"/>
                    <a:pt x="12704" y="382"/>
                  </a:cubicBezTo>
                  <a:lnTo>
                    <a:pt x="7156" y="3597"/>
                  </a:lnTo>
                  <a:cubicBezTo>
                    <a:pt x="6983" y="3698"/>
                    <a:pt x="6751" y="3748"/>
                    <a:pt x="6518" y="3748"/>
                  </a:cubicBezTo>
                  <a:cubicBezTo>
                    <a:pt x="6284" y="3748"/>
                    <a:pt x="6049" y="3698"/>
                    <a:pt x="5870" y="3597"/>
                  </a:cubicBezTo>
                  <a:lnTo>
                    <a:pt x="286" y="370"/>
                  </a:lnTo>
                  <a:cubicBezTo>
                    <a:pt x="108" y="275"/>
                    <a:pt x="12" y="132"/>
                    <a:pt x="12" y="1"/>
                  </a:cubicBezTo>
                  <a:close/>
                </a:path>
              </a:pathLst>
            </a:custGeom>
            <a:gradFill>
              <a:gsLst>
                <a:gs pos="0">
                  <a:schemeClr val="lt2"/>
                </a:gs>
                <a:gs pos="100000">
                  <a:schemeClr val="dk1"/>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57" name="Google Shape;393;p33"/>
            <p:cNvSpPr/>
            <p:nvPr/>
          </p:nvSpPr>
          <p:spPr bwMode="auto">
            <a:xfrm>
              <a:off x="1686793" y="772860"/>
              <a:ext cx="420156" cy="240085"/>
            </a:xfrm>
            <a:custGeom>
              <a:avLst/>
              <a:gdLst/>
              <a:ahLst/>
              <a:cxnLst/>
              <a:rect l="l" t="t" r="r" b="b"/>
              <a:pathLst>
                <a:path w="13134" h="7505" extrusionOk="0">
                  <a:moveTo>
                    <a:pt x="6543" y="1"/>
                  </a:moveTo>
                  <a:cubicBezTo>
                    <a:pt x="6308" y="1"/>
                    <a:pt x="6073" y="51"/>
                    <a:pt x="5895" y="152"/>
                  </a:cubicBezTo>
                  <a:lnTo>
                    <a:pt x="358" y="3379"/>
                  </a:lnTo>
                  <a:cubicBezTo>
                    <a:pt x="1" y="3581"/>
                    <a:pt x="1" y="3915"/>
                    <a:pt x="358" y="4129"/>
                  </a:cubicBezTo>
                  <a:lnTo>
                    <a:pt x="5942" y="7344"/>
                  </a:lnTo>
                  <a:cubicBezTo>
                    <a:pt x="6121" y="7451"/>
                    <a:pt x="6356" y="7504"/>
                    <a:pt x="6590" y="7504"/>
                  </a:cubicBezTo>
                  <a:cubicBezTo>
                    <a:pt x="6823" y="7504"/>
                    <a:pt x="7055" y="7451"/>
                    <a:pt x="7228" y="7344"/>
                  </a:cubicBezTo>
                  <a:lnTo>
                    <a:pt x="12776" y="4129"/>
                  </a:lnTo>
                  <a:cubicBezTo>
                    <a:pt x="13134" y="3915"/>
                    <a:pt x="13134" y="3581"/>
                    <a:pt x="12776" y="3379"/>
                  </a:cubicBezTo>
                  <a:lnTo>
                    <a:pt x="7192" y="152"/>
                  </a:lnTo>
                  <a:cubicBezTo>
                    <a:pt x="7014" y="51"/>
                    <a:pt x="6779" y="1"/>
                    <a:pt x="6543" y="1"/>
                  </a:cubicBezTo>
                  <a:close/>
                </a:path>
              </a:pathLst>
            </a:custGeom>
            <a:gradFill>
              <a:gsLst>
                <a:gs pos="0">
                  <a:schemeClr val="dk2"/>
                </a:gs>
                <a:gs pos="100000">
                  <a:schemeClr val="lt2"/>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58" name="Google Shape;394;p33"/>
            <p:cNvSpPr/>
            <p:nvPr/>
          </p:nvSpPr>
          <p:spPr bwMode="auto">
            <a:xfrm>
              <a:off x="1689097" y="853506"/>
              <a:ext cx="414814" cy="140116"/>
            </a:xfrm>
            <a:custGeom>
              <a:avLst/>
              <a:gdLst/>
              <a:ahLst/>
              <a:cxnLst/>
              <a:rect l="l" t="t" r="r" b="b"/>
              <a:pathLst>
                <a:path w="12967" h="4380" extrusionOk="0">
                  <a:moveTo>
                    <a:pt x="12" y="1"/>
                  </a:moveTo>
                  <a:lnTo>
                    <a:pt x="0" y="620"/>
                  </a:lnTo>
                  <a:cubicBezTo>
                    <a:pt x="0" y="763"/>
                    <a:pt x="96" y="894"/>
                    <a:pt x="274" y="1001"/>
                  </a:cubicBezTo>
                  <a:lnTo>
                    <a:pt x="5858" y="4227"/>
                  </a:lnTo>
                  <a:cubicBezTo>
                    <a:pt x="6037" y="4329"/>
                    <a:pt x="6272" y="4379"/>
                    <a:pt x="6507" y="4379"/>
                  </a:cubicBezTo>
                  <a:cubicBezTo>
                    <a:pt x="6742" y="4379"/>
                    <a:pt x="6977" y="4329"/>
                    <a:pt x="7156" y="4227"/>
                  </a:cubicBezTo>
                  <a:lnTo>
                    <a:pt x="12692" y="1001"/>
                  </a:lnTo>
                  <a:cubicBezTo>
                    <a:pt x="12871" y="894"/>
                    <a:pt x="12966" y="763"/>
                    <a:pt x="12966" y="632"/>
                  </a:cubicBezTo>
                  <a:lnTo>
                    <a:pt x="12966" y="1"/>
                  </a:lnTo>
                  <a:cubicBezTo>
                    <a:pt x="12966" y="144"/>
                    <a:pt x="12883" y="274"/>
                    <a:pt x="12704" y="382"/>
                  </a:cubicBezTo>
                  <a:lnTo>
                    <a:pt x="7156" y="3596"/>
                  </a:lnTo>
                  <a:cubicBezTo>
                    <a:pt x="6983" y="3703"/>
                    <a:pt x="6751" y="3757"/>
                    <a:pt x="6518" y="3757"/>
                  </a:cubicBezTo>
                  <a:cubicBezTo>
                    <a:pt x="6284" y="3757"/>
                    <a:pt x="6049" y="3703"/>
                    <a:pt x="5870" y="3596"/>
                  </a:cubicBezTo>
                  <a:lnTo>
                    <a:pt x="286" y="382"/>
                  </a:lnTo>
                  <a:cubicBezTo>
                    <a:pt x="108" y="274"/>
                    <a:pt x="12" y="132"/>
                    <a:pt x="12" y="1"/>
                  </a:cubicBezTo>
                  <a:close/>
                </a:path>
              </a:pathLst>
            </a:custGeom>
            <a:gradFill>
              <a:gsLst>
                <a:gs pos="0">
                  <a:schemeClr val="lt2"/>
                </a:gs>
                <a:gs pos="100000">
                  <a:schemeClr val="dk1"/>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59" name="Google Shape;395;p33"/>
            <p:cNvSpPr/>
            <p:nvPr/>
          </p:nvSpPr>
          <p:spPr bwMode="auto">
            <a:xfrm>
              <a:off x="1686793" y="733641"/>
              <a:ext cx="420156" cy="240085"/>
            </a:xfrm>
            <a:custGeom>
              <a:avLst/>
              <a:gdLst/>
              <a:ahLst/>
              <a:cxnLst/>
              <a:rect l="l" t="t" r="r" b="b"/>
              <a:pathLst>
                <a:path w="13134" h="7505" extrusionOk="0">
                  <a:moveTo>
                    <a:pt x="6543" y="0"/>
                  </a:moveTo>
                  <a:cubicBezTo>
                    <a:pt x="6308" y="0"/>
                    <a:pt x="6073" y="51"/>
                    <a:pt x="5895" y="152"/>
                  </a:cubicBezTo>
                  <a:lnTo>
                    <a:pt x="358" y="3379"/>
                  </a:lnTo>
                  <a:cubicBezTo>
                    <a:pt x="1" y="3581"/>
                    <a:pt x="1" y="3914"/>
                    <a:pt x="358" y="4129"/>
                  </a:cubicBezTo>
                  <a:lnTo>
                    <a:pt x="5942" y="7343"/>
                  </a:lnTo>
                  <a:cubicBezTo>
                    <a:pt x="6121" y="7450"/>
                    <a:pt x="6356" y="7504"/>
                    <a:pt x="6590" y="7504"/>
                  </a:cubicBezTo>
                  <a:cubicBezTo>
                    <a:pt x="6823" y="7504"/>
                    <a:pt x="7055" y="7450"/>
                    <a:pt x="7228" y="7343"/>
                  </a:cubicBezTo>
                  <a:lnTo>
                    <a:pt x="12776" y="4129"/>
                  </a:lnTo>
                  <a:cubicBezTo>
                    <a:pt x="13134" y="3914"/>
                    <a:pt x="13134" y="3581"/>
                    <a:pt x="12776" y="3379"/>
                  </a:cubicBezTo>
                  <a:lnTo>
                    <a:pt x="7192" y="152"/>
                  </a:lnTo>
                  <a:cubicBezTo>
                    <a:pt x="7014" y="51"/>
                    <a:pt x="6779" y="0"/>
                    <a:pt x="6543" y="0"/>
                  </a:cubicBezTo>
                  <a:close/>
                </a:path>
              </a:pathLst>
            </a:custGeom>
            <a:gradFill>
              <a:gsLst>
                <a:gs pos="0">
                  <a:schemeClr val="dk2"/>
                </a:gs>
                <a:gs pos="100000">
                  <a:schemeClr val="lt2"/>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60" name="Google Shape;396;p33"/>
            <p:cNvSpPr/>
            <p:nvPr/>
          </p:nvSpPr>
          <p:spPr bwMode="auto">
            <a:xfrm>
              <a:off x="1660914" y="746852"/>
              <a:ext cx="471565" cy="220571"/>
            </a:xfrm>
            <a:custGeom>
              <a:avLst/>
              <a:gdLst/>
              <a:ahLst/>
              <a:cxnLst/>
              <a:rect l="l" t="t" r="r" b="b"/>
              <a:pathLst>
                <a:path w="14741" h="6895" extrusionOk="0">
                  <a:moveTo>
                    <a:pt x="14740" y="13"/>
                  </a:moveTo>
                  <a:lnTo>
                    <a:pt x="14740" y="16"/>
                  </a:lnTo>
                  <a:lnTo>
                    <a:pt x="14740" y="16"/>
                  </a:lnTo>
                  <a:cubicBezTo>
                    <a:pt x="14740" y="15"/>
                    <a:pt x="14740" y="14"/>
                    <a:pt x="14740" y="13"/>
                  </a:cubicBezTo>
                  <a:close/>
                  <a:moveTo>
                    <a:pt x="12" y="1"/>
                  </a:moveTo>
                  <a:lnTo>
                    <a:pt x="0" y="2632"/>
                  </a:lnTo>
                  <a:cubicBezTo>
                    <a:pt x="0" y="2787"/>
                    <a:pt x="96" y="2942"/>
                    <a:pt x="310" y="3061"/>
                  </a:cubicBezTo>
                  <a:lnTo>
                    <a:pt x="6656" y="6716"/>
                  </a:lnTo>
                  <a:cubicBezTo>
                    <a:pt x="6858" y="6835"/>
                    <a:pt x="7123" y="6895"/>
                    <a:pt x="7388" y="6895"/>
                  </a:cubicBezTo>
                  <a:cubicBezTo>
                    <a:pt x="7653" y="6895"/>
                    <a:pt x="7918" y="6835"/>
                    <a:pt x="8120" y="6716"/>
                  </a:cubicBezTo>
                  <a:lnTo>
                    <a:pt x="14431" y="3061"/>
                  </a:lnTo>
                  <a:cubicBezTo>
                    <a:pt x="14633" y="2942"/>
                    <a:pt x="14728" y="2787"/>
                    <a:pt x="14728" y="2632"/>
                  </a:cubicBezTo>
                  <a:lnTo>
                    <a:pt x="14740" y="16"/>
                  </a:lnTo>
                  <a:lnTo>
                    <a:pt x="14740" y="16"/>
                  </a:lnTo>
                  <a:cubicBezTo>
                    <a:pt x="14739" y="170"/>
                    <a:pt x="14643" y="311"/>
                    <a:pt x="14443" y="430"/>
                  </a:cubicBezTo>
                  <a:lnTo>
                    <a:pt x="8132" y="4097"/>
                  </a:lnTo>
                  <a:cubicBezTo>
                    <a:pt x="7930" y="4216"/>
                    <a:pt x="7665" y="4275"/>
                    <a:pt x="7400" y="4275"/>
                  </a:cubicBezTo>
                  <a:cubicBezTo>
                    <a:pt x="7135" y="4275"/>
                    <a:pt x="6870" y="4216"/>
                    <a:pt x="6668" y="4097"/>
                  </a:cubicBezTo>
                  <a:lnTo>
                    <a:pt x="322" y="430"/>
                  </a:lnTo>
                  <a:cubicBezTo>
                    <a:pt x="107" y="310"/>
                    <a:pt x="12" y="156"/>
                    <a:pt x="12" y="1"/>
                  </a:cubicBezTo>
                  <a:close/>
                </a:path>
              </a:pathLst>
            </a:custGeom>
            <a:solidFill>
              <a:schemeClr val="tx2"/>
            </a:solidFill>
            <a:ln>
              <a:noFill/>
            </a:ln>
          </p:spPr>
          <p:txBody>
            <a:bodyPr spcFirstLastPara="1" wrap="square" lIns="68569" tIns="68569" rIns="68569" bIns="68569" anchor="ctr" anchorCtr="0">
              <a:noAutofit/>
            </a:bodyPr>
            <a:lstStyle/>
            <a:p>
              <a:pPr>
                <a:defRPr/>
              </a:pPr>
              <a:endParaRPr lang="fr-FR" sz="1350" noProof="0"/>
            </a:p>
          </p:txBody>
        </p:sp>
        <p:sp>
          <p:nvSpPr>
            <p:cNvPr id="61" name="Google Shape;397;p33"/>
            <p:cNvSpPr/>
            <p:nvPr/>
          </p:nvSpPr>
          <p:spPr bwMode="auto">
            <a:xfrm>
              <a:off x="1657875" y="610513"/>
              <a:ext cx="478027" cy="273131"/>
            </a:xfrm>
            <a:custGeom>
              <a:avLst/>
              <a:gdLst/>
              <a:ahLst/>
              <a:cxnLst/>
              <a:rect l="l" t="t" r="r" b="b"/>
              <a:pathLst>
                <a:path w="14943" h="8538" extrusionOk="0">
                  <a:moveTo>
                    <a:pt x="7447" y="0"/>
                  </a:moveTo>
                  <a:cubicBezTo>
                    <a:pt x="7182" y="0"/>
                    <a:pt x="6918" y="60"/>
                    <a:pt x="6715" y="179"/>
                  </a:cubicBezTo>
                  <a:lnTo>
                    <a:pt x="405" y="3846"/>
                  </a:lnTo>
                  <a:cubicBezTo>
                    <a:pt x="0" y="4084"/>
                    <a:pt x="0" y="4465"/>
                    <a:pt x="417" y="4692"/>
                  </a:cubicBezTo>
                  <a:lnTo>
                    <a:pt x="6763" y="8359"/>
                  </a:lnTo>
                  <a:cubicBezTo>
                    <a:pt x="6965" y="8478"/>
                    <a:pt x="7230" y="8537"/>
                    <a:pt x="7495" y="8537"/>
                  </a:cubicBezTo>
                  <a:cubicBezTo>
                    <a:pt x="7760" y="8537"/>
                    <a:pt x="8025" y="8478"/>
                    <a:pt x="8227" y="8359"/>
                  </a:cubicBezTo>
                  <a:lnTo>
                    <a:pt x="14538" y="4692"/>
                  </a:lnTo>
                  <a:cubicBezTo>
                    <a:pt x="14942" y="4465"/>
                    <a:pt x="14942" y="4072"/>
                    <a:pt x="14526" y="3846"/>
                  </a:cubicBezTo>
                  <a:lnTo>
                    <a:pt x="8180" y="179"/>
                  </a:lnTo>
                  <a:cubicBezTo>
                    <a:pt x="7977" y="60"/>
                    <a:pt x="7712" y="0"/>
                    <a:pt x="7447" y="0"/>
                  </a:cubicBezTo>
                  <a:close/>
                </a:path>
              </a:pathLst>
            </a:custGeom>
            <a:gradFill>
              <a:gsLst>
                <a:gs pos="0">
                  <a:schemeClr val="dk1"/>
                </a:gs>
                <a:gs pos="100000">
                  <a:schemeClr val="accent2"/>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62" name="Google Shape;398;p33"/>
            <p:cNvSpPr/>
            <p:nvPr/>
          </p:nvSpPr>
          <p:spPr bwMode="auto">
            <a:xfrm>
              <a:off x="1941239" y="887575"/>
              <a:ext cx="14875" cy="19482"/>
            </a:xfrm>
            <a:custGeom>
              <a:avLst/>
              <a:gdLst/>
              <a:ahLst/>
              <a:cxnLst/>
              <a:rect l="l" t="t" r="r" b="b"/>
              <a:pathLst>
                <a:path w="465" h="609" extrusionOk="0">
                  <a:moveTo>
                    <a:pt x="332" y="1"/>
                  </a:moveTo>
                  <a:cubicBezTo>
                    <a:pt x="300" y="1"/>
                    <a:pt x="264" y="10"/>
                    <a:pt x="227" y="31"/>
                  </a:cubicBezTo>
                  <a:cubicBezTo>
                    <a:pt x="96" y="102"/>
                    <a:pt x="0" y="293"/>
                    <a:pt x="0" y="436"/>
                  </a:cubicBezTo>
                  <a:cubicBezTo>
                    <a:pt x="0" y="547"/>
                    <a:pt x="49" y="609"/>
                    <a:pt x="125" y="609"/>
                  </a:cubicBezTo>
                  <a:cubicBezTo>
                    <a:pt x="155" y="609"/>
                    <a:pt x="189" y="599"/>
                    <a:pt x="227" y="579"/>
                  </a:cubicBezTo>
                  <a:cubicBezTo>
                    <a:pt x="357" y="495"/>
                    <a:pt x="465" y="317"/>
                    <a:pt x="465" y="162"/>
                  </a:cubicBezTo>
                  <a:cubicBezTo>
                    <a:pt x="465" y="60"/>
                    <a:pt x="410" y="1"/>
                    <a:pt x="332" y="1"/>
                  </a:cubicBez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63" name="Google Shape;399;p33"/>
            <p:cNvSpPr/>
            <p:nvPr/>
          </p:nvSpPr>
          <p:spPr bwMode="auto">
            <a:xfrm>
              <a:off x="1985417" y="865117"/>
              <a:ext cx="14875" cy="19098"/>
            </a:xfrm>
            <a:custGeom>
              <a:avLst/>
              <a:gdLst/>
              <a:ahLst/>
              <a:cxnLst/>
              <a:rect l="l" t="t" r="r" b="b"/>
              <a:pathLst>
                <a:path w="465" h="597" extrusionOk="0">
                  <a:moveTo>
                    <a:pt x="341" y="0"/>
                  </a:moveTo>
                  <a:cubicBezTo>
                    <a:pt x="311" y="0"/>
                    <a:pt x="276" y="10"/>
                    <a:pt x="239" y="31"/>
                  </a:cubicBezTo>
                  <a:cubicBezTo>
                    <a:pt x="108" y="102"/>
                    <a:pt x="0" y="281"/>
                    <a:pt x="0" y="435"/>
                  </a:cubicBezTo>
                  <a:cubicBezTo>
                    <a:pt x="0" y="537"/>
                    <a:pt x="55" y="597"/>
                    <a:pt x="133" y="597"/>
                  </a:cubicBezTo>
                  <a:cubicBezTo>
                    <a:pt x="165" y="597"/>
                    <a:pt x="201" y="587"/>
                    <a:pt x="239" y="566"/>
                  </a:cubicBezTo>
                  <a:cubicBezTo>
                    <a:pt x="370" y="495"/>
                    <a:pt x="465" y="316"/>
                    <a:pt x="465" y="162"/>
                  </a:cubicBezTo>
                  <a:cubicBezTo>
                    <a:pt x="465" y="60"/>
                    <a:pt x="416" y="0"/>
                    <a:pt x="341" y="0"/>
                  </a:cubicBez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64" name="Google Shape;400;p33"/>
            <p:cNvSpPr/>
            <p:nvPr/>
          </p:nvSpPr>
          <p:spPr bwMode="auto">
            <a:xfrm>
              <a:off x="2029593" y="842406"/>
              <a:ext cx="15259" cy="19354"/>
            </a:xfrm>
            <a:custGeom>
              <a:avLst/>
              <a:gdLst/>
              <a:ahLst/>
              <a:cxnLst/>
              <a:rect l="l" t="t" r="r" b="b"/>
              <a:pathLst>
                <a:path w="477" h="605" extrusionOk="0">
                  <a:moveTo>
                    <a:pt x="350" y="0"/>
                  </a:moveTo>
                  <a:cubicBezTo>
                    <a:pt x="317" y="0"/>
                    <a:pt x="279" y="12"/>
                    <a:pt x="239" y="38"/>
                  </a:cubicBezTo>
                  <a:cubicBezTo>
                    <a:pt x="108" y="110"/>
                    <a:pt x="1" y="288"/>
                    <a:pt x="1" y="443"/>
                  </a:cubicBezTo>
                  <a:cubicBezTo>
                    <a:pt x="1" y="545"/>
                    <a:pt x="55" y="604"/>
                    <a:pt x="133" y="604"/>
                  </a:cubicBezTo>
                  <a:cubicBezTo>
                    <a:pt x="165" y="604"/>
                    <a:pt x="201" y="594"/>
                    <a:pt x="239" y="574"/>
                  </a:cubicBezTo>
                  <a:cubicBezTo>
                    <a:pt x="370" y="502"/>
                    <a:pt x="477" y="312"/>
                    <a:pt x="477" y="169"/>
                  </a:cubicBezTo>
                  <a:cubicBezTo>
                    <a:pt x="477" y="62"/>
                    <a:pt x="425" y="0"/>
                    <a:pt x="350" y="0"/>
                  </a:cubicBez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65" name="Google Shape;401;p33"/>
            <p:cNvSpPr/>
            <p:nvPr/>
          </p:nvSpPr>
          <p:spPr bwMode="auto">
            <a:xfrm>
              <a:off x="2074156" y="819789"/>
              <a:ext cx="14875" cy="19482"/>
            </a:xfrm>
            <a:custGeom>
              <a:avLst/>
              <a:gdLst/>
              <a:ahLst/>
              <a:cxnLst/>
              <a:rect l="l" t="t" r="r" b="b"/>
              <a:pathLst>
                <a:path w="465" h="609" extrusionOk="0">
                  <a:moveTo>
                    <a:pt x="332" y="0"/>
                  </a:moveTo>
                  <a:cubicBezTo>
                    <a:pt x="300" y="0"/>
                    <a:pt x="264" y="10"/>
                    <a:pt x="227" y="31"/>
                  </a:cubicBezTo>
                  <a:cubicBezTo>
                    <a:pt x="96" y="102"/>
                    <a:pt x="1" y="293"/>
                    <a:pt x="1" y="436"/>
                  </a:cubicBezTo>
                  <a:cubicBezTo>
                    <a:pt x="1" y="546"/>
                    <a:pt x="49" y="608"/>
                    <a:pt x="125" y="608"/>
                  </a:cubicBezTo>
                  <a:cubicBezTo>
                    <a:pt x="155" y="608"/>
                    <a:pt x="190" y="599"/>
                    <a:pt x="227" y="578"/>
                  </a:cubicBezTo>
                  <a:cubicBezTo>
                    <a:pt x="358" y="495"/>
                    <a:pt x="465" y="316"/>
                    <a:pt x="465" y="162"/>
                  </a:cubicBezTo>
                  <a:cubicBezTo>
                    <a:pt x="465" y="60"/>
                    <a:pt x="411" y="0"/>
                    <a:pt x="332" y="0"/>
                  </a:cubicBez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66" name="Google Shape;402;p33"/>
            <p:cNvSpPr/>
            <p:nvPr/>
          </p:nvSpPr>
          <p:spPr bwMode="auto">
            <a:xfrm>
              <a:off x="1897061" y="721357"/>
              <a:ext cx="142835" cy="112381"/>
            </a:xfrm>
            <a:custGeom>
              <a:avLst/>
              <a:gdLst/>
              <a:ahLst/>
              <a:cxnLst/>
              <a:rect l="l" t="t" r="r" b="b"/>
              <a:pathLst>
                <a:path w="4465" h="3513" extrusionOk="0">
                  <a:moveTo>
                    <a:pt x="4465" y="0"/>
                  </a:moveTo>
                  <a:lnTo>
                    <a:pt x="0" y="2584"/>
                  </a:lnTo>
                  <a:lnTo>
                    <a:pt x="0" y="3513"/>
                  </a:lnTo>
                  <a:lnTo>
                    <a:pt x="4453" y="917"/>
                  </a:lnTo>
                  <a:lnTo>
                    <a:pt x="4465" y="0"/>
                  </a:lnTo>
                  <a:close/>
                </a:path>
              </a:pathLst>
            </a:custGeom>
            <a:gradFill>
              <a:gsLst>
                <a:gs pos="0">
                  <a:schemeClr val="dk2"/>
                </a:gs>
                <a:gs pos="100000">
                  <a:schemeClr val="lt2"/>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67" name="Google Shape;403;p33"/>
            <p:cNvSpPr/>
            <p:nvPr/>
          </p:nvSpPr>
          <p:spPr bwMode="auto">
            <a:xfrm>
              <a:off x="1753460" y="721357"/>
              <a:ext cx="143635" cy="112381"/>
            </a:xfrm>
            <a:custGeom>
              <a:avLst/>
              <a:gdLst/>
              <a:ahLst/>
              <a:cxnLst/>
              <a:rect l="l" t="t" r="r" b="b"/>
              <a:pathLst>
                <a:path w="4490" h="3513" extrusionOk="0">
                  <a:moveTo>
                    <a:pt x="12" y="0"/>
                  </a:moveTo>
                  <a:lnTo>
                    <a:pt x="1" y="917"/>
                  </a:lnTo>
                  <a:lnTo>
                    <a:pt x="4489" y="3513"/>
                  </a:lnTo>
                  <a:lnTo>
                    <a:pt x="4489" y="2584"/>
                  </a:lnTo>
                  <a:lnTo>
                    <a:pt x="12" y="0"/>
                  </a:lnTo>
                  <a:close/>
                </a:path>
              </a:pathLst>
            </a:custGeom>
            <a:gradFill>
              <a:gsLst>
                <a:gs pos="0">
                  <a:schemeClr val="dk2"/>
                </a:gs>
                <a:gs pos="100000">
                  <a:schemeClr val="lt2"/>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69" name="Google Shape;404;p33"/>
            <p:cNvSpPr/>
            <p:nvPr/>
          </p:nvSpPr>
          <p:spPr bwMode="auto">
            <a:xfrm>
              <a:off x="1753844" y="638312"/>
              <a:ext cx="286055" cy="165708"/>
            </a:xfrm>
            <a:custGeom>
              <a:avLst/>
              <a:gdLst/>
              <a:ahLst/>
              <a:cxnLst/>
              <a:rect l="l" t="t" r="r" b="b"/>
              <a:pathLst>
                <a:path w="8942" h="5180" extrusionOk="0">
                  <a:moveTo>
                    <a:pt x="4453" y="1"/>
                  </a:moveTo>
                  <a:lnTo>
                    <a:pt x="0" y="2596"/>
                  </a:lnTo>
                  <a:lnTo>
                    <a:pt x="4477" y="5180"/>
                  </a:lnTo>
                  <a:lnTo>
                    <a:pt x="8942" y="2596"/>
                  </a:lnTo>
                  <a:lnTo>
                    <a:pt x="4453"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70" name="Google Shape;405;p33"/>
            <p:cNvSpPr/>
            <p:nvPr/>
          </p:nvSpPr>
          <p:spPr bwMode="auto">
            <a:xfrm>
              <a:off x="1806787" y="675675"/>
              <a:ext cx="179816" cy="94466"/>
            </a:xfrm>
            <a:custGeom>
              <a:avLst/>
              <a:gdLst/>
              <a:ahLst/>
              <a:cxnLst/>
              <a:rect l="l" t="t" r="r" b="b"/>
              <a:pathLst>
                <a:path w="5621" h="2953" extrusionOk="0">
                  <a:moveTo>
                    <a:pt x="2790" y="1"/>
                  </a:moveTo>
                  <a:cubicBezTo>
                    <a:pt x="2140" y="1"/>
                    <a:pt x="1492" y="144"/>
                    <a:pt x="1001" y="428"/>
                  </a:cubicBezTo>
                  <a:cubicBezTo>
                    <a:pt x="0" y="1000"/>
                    <a:pt x="0" y="1940"/>
                    <a:pt x="1001" y="2524"/>
                  </a:cubicBezTo>
                  <a:cubicBezTo>
                    <a:pt x="1507" y="2809"/>
                    <a:pt x="2164" y="2952"/>
                    <a:pt x="2819" y="2952"/>
                  </a:cubicBezTo>
                  <a:cubicBezTo>
                    <a:pt x="3474" y="2952"/>
                    <a:pt x="4126" y="2809"/>
                    <a:pt x="4620" y="2524"/>
                  </a:cubicBezTo>
                  <a:cubicBezTo>
                    <a:pt x="5620" y="1952"/>
                    <a:pt x="5608" y="1011"/>
                    <a:pt x="4608" y="440"/>
                  </a:cubicBezTo>
                  <a:cubicBezTo>
                    <a:pt x="4105" y="147"/>
                    <a:pt x="3446" y="1"/>
                    <a:pt x="2790" y="1"/>
                  </a:cubicBezTo>
                  <a:close/>
                </a:path>
              </a:pathLst>
            </a:custGeom>
            <a:solidFill>
              <a:schemeClr val="tx2"/>
            </a:solidFill>
            <a:ln>
              <a:noFill/>
            </a:ln>
          </p:spPr>
          <p:txBody>
            <a:bodyPr spcFirstLastPara="1" wrap="square" lIns="68569" tIns="68569" rIns="68569" bIns="68569" anchor="ctr" anchorCtr="0">
              <a:noAutofit/>
            </a:bodyPr>
            <a:lstStyle/>
            <a:p>
              <a:pPr>
                <a:defRPr/>
              </a:pPr>
              <a:endParaRPr lang="fr-FR" sz="1350" noProof="0"/>
            </a:p>
          </p:txBody>
        </p:sp>
      </p:grpSp>
      <p:sp>
        <p:nvSpPr>
          <p:cNvPr id="571244646" name="Google Shape;406;p33"/>
          <p:cNvSpPr/>
          <p:nvPr/>
        </p:nvSpPr>
        <p:spPr bwMode="auto">
          <a:xfrm>
            <a:off x="1033650" y="1762020"/>
            <a:ext cx="400624" cy="455843"/>
          </a:xfrm>
          <a:prstGeom prst="upArrow">
            <a:avLst>
              <a:gd name="adj1" fmla="val 50000"/>
              <a:gd name="adj2" fmla="val 67875"/>
            </a:avLst>
          </a:prstGeom>
          <a:gradFill>
            <a:gsLst>
              <a:gs pos="0">
                <a:schemeClr val="dk1"/>
              </a:gs>
              <a:gs pos="100000">
                <a:srgbClr val="97ACDE">
                  <a:alpha val="0"/>
                </a:srgbClr>
              </a:gs>
            </a:gsLst>
            <a:lin ang="5400012" scaled="0"/>
          </a:gradFill>
          <a:ln>
            <a:noFill/>
          </a:ln>
        </p:spPr>
        <p:txBody>
          <a:bodyPr spcFirstLastPara="1" wrap="square" lIns="68569" tIns="68569" rIns="68569" bIns="68569" anchor="ctr" anchorCtr="0">
            <a:noAutofit/>
          </a:bodyPr>
          <a:lstStyle/>
          <a:p>
            <a:pPr>
              <a:defRPr/>
            </a:pPr>
            <a:endParaRPr lang="fr-FR" sz="1350" noProof="0"/>
          </a:p>
        </p:txBody>
      </p:sp>
      <p:sp>
        <p:nvSpPr>
          <p:cNvPr id="1986361654" name="Google Shape;407;p33"/>
          <p:cNvSpPr/>
          <p:nvPr/>
        </p:nvSpPr>
        <p:spPr bwMode="auto">
          <a:xfrm>
            <a:off x="1033650" y="2118958"/>
            <a:ext cx="400624" cy="455843"/>
          </a:xfrm>
          <a:prstGeom prst="upArrow">
            <a:avLst>
              <a:gd name="adj1" fmla="val 50000"/>
              <a:gd name="adj2" fmla="val 67875"/>
            </a:avLst>
          </a:prstGeom>
          <a:gradFill>
            <a:gsLst>
              <a:gs pos="0">
                <a:schemeClr val="dk1"/>
              </a:gs>
              <a:gs pos="100000">
                <a:srgbClr val="97ACDE">
                  <a:alpha val="0"/>
                </a:srgbClr>
              </a:gs>
            </a:gsLst>
            <a:lin ang="5400012" scaled="0"/>
          </a:gradFill>
          <a:ln>
            <a:noFill/>
          </a:ln>
        </p:spPr>
        <p:txBody>
          <a:bodyPr spcFirstLastPara="1" wrap="square" lIns="68569" tIns="68569" rIns="68569" bIns="68569" anchor="ctr" anchorCtr="0">
            <a:noAutofit/>
          </a:bodyPr>
          <a:lstStyle/>
          <a:p>
            <a:pPr>
              <a:defRPr/>
            </a:pPr>
            <a:endParaRPr lang="fr-FR" sz="1350" noProof="0"/>
          </a:p>
        </p:txBody>
      </p:sp>
      <p:grpSp>
        <p:nvGrpSpPr>
          <p:cNvPr id="1302816557" name="Google Shape;409;p33"/>
          <p:cNvGrpSpPr/>
          <p:nvPr/>
        </p:nvGrpSpPr>
        <p:grpSpPr bwMode="auto">
          <a:xfrm>
            <a:off x="2043742" y="3398704"/>
            <a:ext cx="804901" cy="905942"/>
            <a:chOff x="867539" y="598708"/>
            <a:chExt cx="491750" cy="553455"/>
          </a:xfrm>
        </p:grpSpPr>
        <p:sp>
          <p:nvSpPr>
            <p:cNvPr id="74" name="Google Shape;410;p33"/>
            <p:cNvSpPr/>
            <p:nvPr/>
          </p:nvSpPr>
          <p:spPr bwMode="auto">
            <a:xfrm>
              <a:off x="867539" y="812751"/>
              <a:ext cx="491750" cy="285319"/>
            </a:xfrm>
            <a:custGeom>
              <a:avLst/>
              <a:gdLst/>
              <a:ahLst/>
              <a:cxnLst/>
              <a:rect l="l" t="t" r="r" b="b"/>
              <a:pathLst>
                <a:path w="15372" h="8919" extrusionOk="0">
                  <a:moveTo>
                    <a:pt x="9609" y="1"/>
                  </a:moveTo>
                  <a:lnTo>
                    <a:pt x="1" y="5585"/>
                  </a:lnTo>
                  <a:lnTo>
                    <a:pt x="5763" y="8918"/>
                  </a:lnTo>
                  <a:lnTo>
                    <a:pt x="15372" y="3334"/>
                  </a:lnTo>
                  <a:lnTo>
                    <a:pt x="9609" y="1"/>
                  </a:lnTo>
                  <a:close/>
                </a:path>
              </a:pathLst>
            </a:custGeom>
            <a:gradFill>
              <a:gsLst>
                <a:gs pos="0">
                  <a:schemeClr val="dk1"/>
                </a:gs>
                <a:gs pos="100000">
                  <a:schemeClr val="accent2"/>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75" name="Google Shape;411;p33"/>
            <p:cNvSpPr/>
            <p:nvPr/>
          </p:nvSpPr>
          <p:spPr bwMode="auto">
            <a:xfrm>
              <a:off x="1051895" y="919405"/>
              <a:ext cx="307392" cy="232759"/>
            </a:xfrm>
            <a:custGeom>
              <a:avLst/>
              <a:gdLst/>
              <a:ahLst/>
              <a:cxnLst/>
              <a:rect l="l" t="t" r="r" b="b"/>
              <a:pathLst>
                <a:path w="9609" h="7276" extrusionOk="0">
                  <a:moveTo>
                    <a:pt x="9609" y="0"/>
                  </a:moveTo>
                  <a:lnTo>
                    <a:pt x="0" y="5584"/>
                  </a:lnTo>
                  <a:lnTo>
                    <a:pt x="0" y="7275"/>
                  </a:lnTo>
                  <a:lnTo>
                    <a:pt x="9609" y="1691"/>
                  </a:lnTo>
                  <a:lnTo>
                    <a:pt x="9609" y="0"/>
                  </a:lnTo>
                  <a:close/>
                </a:path>
              </a:pathLst>
            </a:custGeom>
            <a:solidFill>
              <a:schemeClr val="tx2"/>
            </a:solidFill>
            <a:ln>
              <a:noFill/>
            </a:ln>
          </p:spPr>
          <p:txBody>
            <a:bodyPr spcFirstLastPara="1" wrap="square" lIns="68569" tIns="68569" rIns="68569" bIns="68569" anchor="ctr" anchorCtr="0">
              <a:noAutofit/>
            </a:bodyPr>
            <a:lstStyle/>
            <a:p>
              <a:pPr>
                <a:defRPr/>
              </a:pPr>
              <a:endParaRPr lang="fr-FR" sz="1350" noProof="0"/>
            </a:p>
          </p:txBody>
        </p:sp>
        <p:sp>
          <p:nvSpPr>
            <p:cNvPr id="76" name="Google Shape;412;p33"/>
            <p:cNvSpPr/>
            <p:nvPr/>
          </p:nvSpPr>
          <p:spPr bwMode="auto">
            <a:xfrm>
              <a:off x="867539" y="991381"/>
              <a:ext cx="184390" cy="160782"/>
            </a:xfrm>
            <a:custGeom>
              <a:avLst/>
              <a:gdLst/>
              <a:ahLst/>
              <a:cxnLst/>
              <a:rect l="l" t="t" r="r" b="b"/>
              <a:pathLst>
                <a:path w="5764" h="5026" extrusionOk="0">
                  <a:moveTo>
                    <a:pt x="1" y="1"/>
                  </a:moveTo>
                  <a:lnTo>
                    <a:pt x="1" y="1691"/>
                  </a:lnTo>
                  <a:lnTo>
                    <a:pt x="5763" y="5025"/>
                  </a:lnTo>
                  <a:lnTo>
                    <a:pt x="5763" y="3334"/>
                  </a:lnTo>
                  <a:lnTo>
                    <a:pt x="1" y="1"/>
                  </a:lnTo>
                  <a:close/>
                </a:path>
              </a:pathLst>
            </a:custGeom>
            <a:solidFill>
              <a:schemeClr val="tx2"/>
            </a:solidFill>
            <a:ln>
              <a:noFill/>
            </a:ln>
          </p:spPr>
          <p:txBody>
            <a:bodyPr spcFirstLastPara="1" wrap="square" lIns="68569" tIns="68569" rIns="68569" bIns="68569" anchor="ctr" anchorCtr="0">
              <a:noAutofit/>
            </a:bodyPr>
            <a:lstStyle/>
            <a:p>
              <a:pPr>
                <a:defRPr/>
              </a:pPr>
              <a:endParaRPr lang="fr-FR" sz="1350" noProof="0"/>
            </a:p>
          </p:txBody>
        </p:sp>
        <p:sp>
          <p:nvSpPr>
            <p:cNvPr id="77" name="Google Shape;413;p33"/>
            <p:cNvSpPr/>
            <p:nvPr/>
          </p:nvSpPr>
          <p:spPr bwMode="auto">
            <a:xfrm>
              <a:off x="867539" y="705746"/>
              <a:ext cx="491750" cy="285287"/>
            </a:xfrm>
            <a:custGeom>
              <a:avLst/>
              <a:gdLst/>
              <a:ahLst/>
              <a:cxnLst/>
              <a:rect l="l" t="t" r="r" b="b"/>
              <a:pathLst>
                <a:path w="15372" h="8918" extrusionOk="0">
                  <a:moveTo>
                    <a:pt x="9609" y="0"/>
                  </a:moveTo>
                  <a:lnTo>
                    <a:pt x="1" y="5584"/>
                  </a:lnTo>
                  <a:lnTo>
                    <a:pt x="5763" y="8918"/>
                  </a:lnTo>
                  <a:lnTo>
                    <a:pt x="15372" y="3334"/>
                  </a:lnTo>
                  <a:lnTo>
                    <a:pt x="9609" y="0"/>
                  </a:lnTo>
                  <a:close/>
                </a:path>
              </a:pathLst>
            </a:custGeom>
            <a:gradFill>
              <a:gsLst>
                <a:gs pos="0">
                  <a:schemeClr val="dk1"/>
                </a:gs>
                <a:gs pos="100000">
                  <a:schemeClr val="accent2"/>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78" name="Google Shape;414;p33"/>
            <p:cNvSpPr/>
            <p:nvPr/>
          </p:nvSpPr>
          <p:spPr bwMode="auto">
            <a:xfrm>
              <a:off x="1051895" y="812367"/>
              <a:ext cx="307392" cy="232759"/>
            </a:xfrm>
            <a:custGeom>
              <a:avLst/>
              <a:gdLst/>
              <a:ahLst/>
              <a:cxnLst/>
              <a:rect l="l" t="t" r="r" b="b"/>
              <a:pathLst>
                <a:path w="9609" h="7276" extrusionOk="0">
                  <a:moveTo>
                    <a:pt x="9609" y="1"/>
                  </a:moveTo>
                  <a:lnTo>
                    <a:pt x="0" y="5585"/>
                  </a:lnTo>
                  <a:lnTo>
                    <a:pt x="0" y="7275"/>
                  </a:lnTo>
                  <a:lnTo>
                    <a:pt x="9609" y="1691"/>
                  </a:lnTo>
                  <a:lnTo>
                    <a:pt x="9609" y="1"/>
                  </a:lnTo>
                  <a:close/>
                </a:path>
              </a:pathLst>
            </a:custGeom>
            <a:solidFill>
              <a:schemeClr val="tx2"/>
            </a:solidFill>
            <a:ln>
              <a:noFill/>
            </a:ln>
          </p:spPr>
          <p:txBody>
            <a:bodyPr spcFirstLastPara="1" wrap="square" lIns="68569" tIns="68569" rIns="68569" bIns="68569" anchor="ctr" anchorCtr="0">
              <a:noAutofit/>
            </a:bodyPr>
            <a:lstStyle/>
            <a:p>
              <a:pPr>
                <a:defRPr/>
              </a:pPr>
              <a:endParaRPr lang="fr-FR" sz="1350" noProof="0"/>
            </a:p>
          </p:txBody>
        </p:sp>
        <p:sp>
          <p:nvSpPr>
            <p:cNvPr id="79" name="Google Shape;415;p33"/>
            <p:cNvSpPr/>
            <p:nvPr/>
          </p:nvSpPr>
          <p:spPr bwMode="auto">
            <a:xfrm>
              <a:off x="867539" y="884376"/>
              <a:ext cx="184390" cy="160750"/>
            </a:xfrm>
            <a:custGeom>
              <a:avLst/>
              <a:gdLst/>
              <a:ahLst/>
              <a:cxnLst/>
              <a:rect l="l" t="t" r="r" b="b"/>
              <a:pathLst>
                <a:path w="5764" h="5025" extrusionOk="0">
                  <a:moveTo>
                    <a:pt x="1" y="0"/>
                  </a:moveTo>
                  <a:lnTo>
                    <a:pt x="1" y="1691"/>
                  </a:lnTo>
                  <a:lnTo>
                    <a:pt x="5763" y="5024"/>
                  </a:lnTo>
                  <a:lnTo>
                    <a:pt x="5763" y="3334"/>
                  </a:lnTo>
                  <a:lnTo>
                    <a:pt x="1" y="0"/>
                  </a:lnTo>
                  <a:close/>
                </a:path>
              </a:pathLst>
            </a:custGeom>
            <a:solidFill>
              <a:schemeClr val="tx2"/>
            </a:solidFill>
            <a:ln>
              <a:noFill/>
            </a:ln>
          </p:spPr>
          <p:txBody>
            <a:bodyPr spcFirstLastPara="1" wrap="square" lIns="68569" tIns="68569" rIns="68569" bIns="68569" anchor="ctr" anchorCtr="0">
              <a:noAutofit/>
            </a:bodyPr>
            <a:lstStyle/>
            <a:p>
              <a:pPr>
                <a:defRPr/>
              </a:pPr>
              <a:endParaRPr lang="fr-FR" sz="1350" noProof="0"/>
            </a:p>
          </p:txBody>
        </p:sp>
        <p:sp>
          <p:nvSpPr>
            <p:cNvPr id="80" name="Google Shape;416;p33"/>
            <p:cNvSpPr/>
            <p:nvPr/>
          </p:nvSpPr>
          <p:spPr bwMode="auto">
            <a:xfrm>
              <a:off x="867539" y="598708"/>
              <a:ext cx="491750" cy="284935"/>
            </a:xfrm>
            <a:custGeom>
              <a:avLst/>
              <a:gdLst/>
              <a:ahLst/>
              <a:cxnLst/>
              <a:rect l="l" t="t" r="r" b="b"/>
              <a:pathLst>
                <a:path w="15372" h="8907" extrusionOk="0">
                  <a:moveTo>
                    <a:pt x="9609" y="0"/>
                  </a:moveTo>
                  <a:lnTo>
                    <a:pt x="1" y="5584"/>
                  </a:lnTo>
                  <a:lnTo>
                    <a:pt x="5763" y="8906"/>
                  </a:lnTo>
                  <a:lnTo>
                    <a:pt x="15372" y="3334"/>
                  </a:lnTo>
                  <a:lnTo>
                    <a:pt x="9609" y="0"/>
                  </a:lnTo>
                  <a:close/>
                </a:path>
              </a:pathLst>
            </a:custGeom>
            <a:gradFill>
              <a:gsLst>
                <a:gs pos="0">
                  <a:schemeClr val="dk1"/>
                </a:gs>
                <a:gs pos="100000">
                  <a:schemeClr val="accent2"/>
                </a:gs>
              </a:gsLst>
              <a:lin ang="0" scaled="0"/>
            </a:gradFill>
            <a:ln>
              <a:noFill/>
            </a:ln>
          </p:spPr>
          <p:txBody>
            <a:bodyPr spcFirstLastPara="1" wrap="square" lIns="68569" tIns="68569" rIns="68569" bIns="68569" anchor="ctr" anchorCtr="0">
              <a:noAutofit/>
            </a:bodyPr>
            <a:lstStyle/>
            <a:p>
              <a:pPr>
                <a:defRPr/>
              </a:pPr>
              <a:endParaRPr lang="fr-FR" sz="1350" noProof="0"/>
            </a:p>
          </p:txBody>
        </p:sp>
        <p:sp>
          <p:nvSpPr>
            <p:cNvPr id="81" name="Google Shape;417;p33"/>
            <p:cNvSpPr/>
            <p:nvPr/>
          </p:nvSpPr>
          <p:spPr bwMode="auto">
            <a:xfrm>
              <a:off x="1051895" y="705362"/>
              <a:ext cx="307392" cy="232343"/>
            </a:xfrm>
            <a:custGeom>
              <a:avLst/>
              <a:gdLst/>
              <a:ahLst/>
              <a:cxnLst/>
              <a:rect l="l" t="t" r="r" b="b"/>
              <a:pathLst>
                <a:path w="9609" h="7263" extrusionOk="0">
                  <a:moveTo>
                    <a:pt x="9609" y="0"/>
                  </a:moveTo>
                  <a:lnTo>
                    <a:pt x="0" y="5572"/>
                  </a:lnTo>
                  <a:lnTo>
                    <a:pt x="0" y="7263"/>
                  </a:lnTo>
                  <a:lnTo>
                    <a:pt x="9609" y="1679"/>
                  </a:lnTo>
                  <a:lnTo>
                    <a:pt x="9609" y="0"/>
                  </a:lnTo>
                  <a:close/>
                </a:path>
              </a:pathLst>
            </a:custGeom>
            <a:solidFill>
              <a:schemeClr val="tx2"/>
            </a:solidFill>
            <a:ln>
              <a:noFill/>
            </a:ln>
          </p:spPr>
          <p:txBody>
            <a:bodyPr spcFirstLastPara="1" wrap="square" lIns="68569" tIns="68569" rIns="68569" bIns="68569" anchor="ctr" anchorCtr="0">
              <a:noAutofit/>
            </a:bodyPr>
            <a:lstStyle/>
            <a:p>
              <a:pPr>
                <a:defRPr/>
              </a:pPr>
              <a:endParaRPr lang="fr-FR" sz="1350" noProof="0"/>
            </a:p>
          </p:txBody>
        </p:sp>
        <p:sp>
          <p:nvSpPr>
            <p:cNvPr id="82" name="Google Shape;418;p33"/>
            <p:cNvSpPr/>
            <p:nvPr/>
          </p:nvSpPr>
          <p:spPr bwMode="auto">
            <a:xfrm>
              <a:off x="867539" y="777339"/>
              <a:ext cx="184390" cy="160366"/>
            </a:xfrm>
            <a:custGeom>
              <a:avLst/>
              <a:gdLst/>
              <a:ahLst/>
              <a:cxnLst/>
              <a:rect l="l" t="t" r="r" b="b"/>
              <a:pathLst>
                <a:path w="5764" h="5013" extrusionOk="0">
                  <a:moveTo>
                    <a:pt x="1" y="0"/>
                  </a:moveTo>
                  <a:lnTo>
                    <a:pt x="1" y="1691"/>
                  </a:lnTo>
                  <a:lnTo>
                    <a:pt x="5763" y="5013"/>
                  </a:lnTo>
                  <a:lnTo>
                    <a:pt x="5763" y="3322"/>
                  </a:lnTo>
                  <a:lnTo>
                    <a:pt x="1" y="0"/>
                  </a:lnTo>
                  <a:close/>
                </a:path>
              </a:pathLst>
            </a:custGeom>
            <a:solidFill>
              <a:schemeClr val="tx2"/>
            </a:solidFill>
            <a:ln>
              <a:noFill/>
            </a:ln>
          </p:spPr>
          <p:txBody>
            <a:bodyPr spcFirstLastPara="1" wrap="square" lIns="68569" tIns="68569" rIns="68569" bIns="68569" anchor="ctr" anchorCtr="0">
              <a:noAutofit/>
            </a:bodyPr>
            <a:lstStyle/>
            <a:p>
              <a:pPr>
                <a:defRPr/>
              </a:pPr>
              <a:endParaRPr lang="fr-FR" sz="1350" noProof="0"/>
            </a:p>
          </p:txBody>
        </p:sp>
      </p:grpSp>
      <p:grpSp>
        <p:nvGrpSpPr>
          <p:cNvPr id="218597984" name="Google Shape;419;p33"/>
          <p:cNvGrpSpPr/>
          <p:nvPr/>
        </p:nvGrpSpPr>
        <p:grpSpPr bwMode="auto">
          <a:xfrm>
            <a:off x="1609290" y="1319795"/>
            <a:ext cx="1234266" cy="1628903"/>
            <a:chOff x="683950" y="1497553"/>
            <a:chExt cx="701636" cy="925974"/>
          </a:xfrm>
        </p:grpSpPr>
        <p:sp>
          <p:nvSpPr>
            <p:cNvPr id="84" name="Google Shape;420;p33"/>
            <p:cNvSpPr/>
            <p:nvPr/>
          </p:nvSpPr>
          <p:spPr bwMode="auto">
            <a:xfrm>
              <a:off x="913252" y="2289041"/>
              <a:ext cx="339766" cy="134486"/>
            </a:xfrm>
            <a:custGeom>
              <a:avLst/>
              <a:gdLst/>
              <a:ahLst/>
              <a:cxnLst/>
              <a:rect l="l" t="t" r="r" b="b"/>
              <a:pathLst>
                <a:path w="10621" h="4204" extrusionOk="0">
                  <a:moveTo>
                    <a:pt x="10609" y="0"/>
                  </a:moveTo>
                  <a:cubicBezTo>
                    <a:pt x="10609" y="24"/>
                    <a:pt x="10609" y="48"/>
                    <a:pt x="10597" y="84"/>
                  </a:cubicBezTo>
                  <a:cubicBezTo>
                    <a:pt x="10573" y="167"/>
                    <a:pt x="10502" y="250"/>
                    <a:pt x="10394" y="310"/>
                  </a:cubicBezTo>
                  <a:lnTo>
                    <a:pt x="4453" y="3739"/>
                  </a:lnTo>
                  <a:cubicBezTo>
                    <a:pt x="4418" y="3763"/>
                    <a:pt x="4370" y="3774"/>
                    <a:pt x="4334" y="3798"/>
                  </a:cubicBezTo>
                  <a:lnTo>
                    <a:pt x="4310" y="3798"/>
                  </a:lnTo>
                  <a:cubicBezTo>
                    <a:pt x="4275" y="3810"/>
                    <a:pt x="4251" y="3822"/>
                    <a:pt x="4203" y="3834"/>
                  </a:cubicBezTo>
                  <a:lnTo>
                    <a:pt x="4191" y="3834"/>
                  </a:lnTo>
                  <a:cubicBezTo>
                    <a:pt x="4144" y="3846"/>
                    <a:pt x="4108" y="3858"/>
                    <a:pt x="4060" y="3858"/>
                  </a:cubicBezTo>
                  <a:lnTo>
                    <a:pt x="4048" y="3858"/>
                  </a:lnTo>
                  <a:cubicBezTo>
                    <a:pt x="4001" y="3870"/>
                    <a:pt x="3965" y="3870"/>
                    <a:pt x="3917" y="3870"/>
                  </a:cubicBezTo>
                  <a:lnTo>
                    <a:pt x="3894" y="3870"/>
                  </a:lnTo>
                  <a:cubicBezTo>
                    <a:pt x="3858" y="3870"/>
                    <a:pt x="3810" y="3870"/>
                    <a:pt x="3775" y="3858"/>
                  </a:cubicBezTo>
                  <a:lnTo>
                    <a:pt x="3751" y="3858"/>
                  </a:lnTo>
                  <a:cubicBezTo>
                    <a:pt x="3715" y="3858"/>
                    <a:pt x="3691" y="3846"/>
                    <a:pt x="3656" y="3846"/>
                  </a:cubicBezTo>
                  <a:cubicBezTo>
                    <a:pt x="3632" y="3834"/>
                    <a:pt x="3608" y="3834"/>
                    <a:pt x="3584" y="3822"/>
                  </a:cubicBezTo>
                  <a:cubicBezTo>
                    <a:pt x="3560" y="3810"/>
                    <a:pt x="3536" y="3810"/>
                    <a:pt x="3513" y="3798"/>
                  </a:cubicBezTo>
                  <a:cubicBezTo>
                    <a:pt x="3501" y="3798"/>
                    <a:pt x="3489" y="3798"/>
                    <a:pt x="3477" y="3786"/>
                  </a:cubicBezTo>
                  <a:cubicBezTo>
                    <a:pt x="3441" y="3774"/>
                    <a:pt x="3406" y="3763"/>
                    <a:pt x="3370" y="3739"/>
                  </a:cubicBezTo>
                  <a:lnTo>
                    <a:pt x="227" y="1905"/>
                  </a:lnTo>
                  <a:cubicBezTo>
                    <a:pt x="203" y="1893"/>
                    <a:pt x="191" y="1881"/>
                    <a:pt x="179" y="1869"/>
                  </a:cubicBezTo>
                  <a:cubicBezTo>
                    <a:pt x="155" y="1858"/>
                    <a:pt x="143" y="1846"/>
                    <a:pt x="119" y="1834"/>
                  </a:cubicBezTo>
                  <a:cubicBezTo>
                    <a:pt x="96" y="1810"/>
                    <a:pt x="84" y="1798"/>
                    <a:pt x="60" y="1774"/>
                  </a:cubicBezTo>
                  <a:cubicBezTo>
                    <a:pt x="60" y="1762"/>
                    <a:pt x="60" y="1762"/>
                    <a:pt x="48" y="1762"/>
                  </a:cubicBezTo>
                  <a:cubicBezTo>
                    <a:pt x="36" y="1739"/>
                    <a:pt x="24" y="1715"/>
                    <a:pt x="12" y="1691"/>
                  </a:cubicBezTo>
                  <a:cubicBezTo>
                    <a:pt x="12" y="1679"/>
                    <a:pt x="12" y="1679"/>
                    <a:pt x="12" y="1679"/>
                  </a:cubicBezTo>
                  <a:cubicBezTo>
                    <a:pt x="12" y="1655"/>
                    <a:pt x="0" y="1631"/>
                    <a:pt x="0" y="1596"/>
                  </a:cubicBezTo>
                  <a:lnTo>
                    <a:pt x="0" y="1929"/>
                  </a:lnTo>
                  <a:cubicBezTo>
                    <a:pt x="0" y="1953"/>
                    <a:pt x="0" y="1965"/>
                    <a:pt x="12" y="1977"/>
                  </a:cubicBezTo>
                  <a:cubicBezTo>
                    <a:pt x="12" y="1989"/>
                    <a:pt x="12" y="2000"/>
                    <a:pt x="12" y="2000"/>
                  </a:cubicBezTo>
                  <a:cubicBezTo>
                    <a:pt x="12" y="2012"/>
                    <a:pt x="12" y="2012"/>
                    <a:pt x="12" y="2012"/>
                  </a:cubicBezTo>
                  <a:cubicBezTo>
                    <a:pt x="24" y="2012"/>
                    <a:pt x="24" y="2024"/>
                    <a:pt x="24" y="2024"/>
                  </a:cubicBezTo>
                  <a:cubicBezTo>
                    <a:pt x="24" y="2036"/>
                    <a:pt x="36" y="2048"/>
                    <a:pt x="36" y="2060"/>
                  </a:cubicBezTo>
                  <a:cubicBezTo>
                    <a:pt x="48" y="2072"/>
                    <a:pt x="48" y="2084"/>
                    <a:pt x="48" y="2084"/>
                  </a:cubicBezTo>
                  <a:cubicBezTo>
                    <a:pt x="60" y="2096"/>
                    <a:pt x="60" y="2096"/>
                    <a:pt x="60" y="2096"/>
                  </a:cubicBezTo>
                  <a:cubicBezTo>
                    <a:pt x="60" y="2108"/>
                    <a:pt x="72" y="2108"/>
                    <a:pt x="72" y="2108"/>
                  </a:cubicBezTo>
                  <a:cubicBezTo>
                    <a:pt x="84" y="2131"/>
                    <a:pt x="96" y="2143"/>
                    <a:pt x="119" y="2155"/>
                  </a:cubicBezTo>
                  <a:cubicBezTo>
                    <a:pt x="119" y="2167"/>
                    <a:pt x="119" y="2167"/>
                    <a:pt x="119" y="2167"/>
                  </a:cubicBezTo>
                  <a:cubicBezTo>
                    <a:pt x="143" y="2179"/>
                    <a:pt x="155" y="2191"/>
                    <a:pt x="179" y="2203"/>
                  </a:cubicBezTo>
                  <a:cubicBezTo>
                    <a:pt x="191" y="2215"/>
                    <a:pt x="203" y="2227"/>
                    <a:pt x="215" y="2227"/>
                  </a:cubicBezTo>
                  <a:cubicBezTo>
                    <a:pt x="215" y="2227"/>
                    <a:pt x="215" y="2239"/>
                    <a:pt x="227" y="2239"/>
                  </a:cubicBezTo>
                  <a:lnTo>
                    <a:pt x="3370" y="4072"/>
                  </a:lnTo>
                  <a:cubicBezTo>
                    <a:pt x="3406" y="4084"/>
                    <a:pt x="3441" y="4108"/>
                    <a:pt x="3477" y="4120"/>
                  </a:cubicBezTo>
                  <a:cubicBezTo>
                    <a:pt x="3489" y="4120"/>
                    <a:pt x="3501" y="4120"/>
                    <a:pt x="3513" y="4132"/>
                  </a:cubicBezTo>
                  <a:cubicBezTo>
                    <a:pt x="3525" y="4132"/>
                    <a:pt x="3525" y="4144"/>
                    <a:pt x="3536" y="4144"/>
                  </a:cubicBezTo>
                  <a:cubicBezTo>
                    <a:pt x="3548" y="4144"/>
                    <a:pt x="3572" y="4144"/>
                    <a:pt x="3584" y="4155"/>
                  </a:cubicBezTo>
                  <a:cubicBezTo>
                    <a:pt x="3608" y="4155"/>
                    <a:pt x="3632" y="4167"/>
                    <a:pt x="3656" y="4167"/>
                  </a:cubicBezTo>
                  <a:cubicBezTo>
                    <a:pt x="3667" y="4167"/>
                    <a:pt x="3679" y="4179"/>
                    <a:pt x="3679" y="4179"/>
                  </a:cubicBezTo>
                  <a:cubicBezTo>
                    <a:pt x="3703" y="4179"/>
                    <a:pt x="3727" y="4179"/>
                    <a:pt x="3751" y="4191"/>
                  </a:cubicBezTo>
                  <a:lnTo>
                    <a:pt x="3775" y="4191"/>
                  </a:lnTo>
                  <a:cubicBezTo>
                    <a:pt x="3810" y="4191"/>
                    <a:pt x="3834" y="4191"/>
                    <a:pt x="3870" y="4203"/>
                  </a:cubicBezTo>
                  <a:lnTo>
                    <a:pt x="3941" y="4203"/>
                  </a:lnTo>
                  <a:cubicBezTo>
                    <a:pt x="3965" y="4203"/>
                    <a:pt x="3989" y="4191"/>
                    <a:pt x="4013" y="4191"/>
                  </a:cubicBezTo>
                  <a:lnTo>
                    <a:pt x="4096" y="4191"/>
                  </a:lnTo>
                  <a:cubicBezTo>
                    <a:pt x="4120" y="4179"/>
                    <a:pt x="4144" y="4179"/>
                    <a:pt x="4168" y="4167"/>
                  </a:cubicBezTo>
                  <a:lnTo>
                    <a:pt x="4203" y="4167"/>
                  </a:lnTo>
                  <a:cubicBezTo>
                    <a:pt x="4227" y="4155"/>
                    <a:pt x="4239" y="4155"/>
                    <a:pt x="4251" y="4155"/>
                  </a:cubicBezTo>
                  <a:cubicBezTo>
                    <a:pt x="4275" y="4144"/>
                    <a:pt x="4287" y="4144"/>
                    <a:pt x="4310" y="4132"/>
                  </a:cubicBezTo>
                  <a:cubicBezTo>
                    <a:pt x="4322" y="4132"/>
                    <a:pt x="4322" y="4132"/>
                    <a:pt x="4334" y="4120"/>
                  </a:cubicBezTo>
                  <a:cubicBezTo>
                    <a:pt x="4382" y="4108"/>
                    <a:pt x="4418" y="4096"/>
                    <a:pt x="4441" y="4072"/>
                  </a:cubicBezTo>
                  <a:lnTo>
                    <a:pt x="10394" y="643"/>
                  </a:lnTo>
                  <a:cubicBezTo>
                    <a:pt x="10537" y="548"/>
                    <a:pt x="10621" y="441"/>
                    <a:pt x="10621" y="322"/>
                  </a:cubicBezTo>
                  <a:lnTo>
                    <a:pt x="10609" y="0"/>
                  </a:lnTo>
                  <a:close/>
                </a:path>
              </a:pathLst>
            </a:custGeom>
            <a:solidFill>
              <a:schemeClr val="tx2"/>
            </a:soli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85" name="Google Shape;421;p33"/>
            <p:cNvSpPr/>
            <p:nvPr/>
          </p:nvSpPr>
          <p:spPr bwMode="auto">
            <a:xfrm>
              <a:off x="910949" y="2216201"/>
              <a:ext cx="344372" cy="196451"/>
            </a:xfrm>
            <a:custGeom>
              <a:avLst/>
              <a:gdLst/>
              <a:ahLst/>
              <a:cxnLst/>
              <a:rect l="l" t="t" r="r" b="b"/>
              <a:pathLst>
                <a:path w="10765" h="6141" extrusionOk="0">
                  <a:moveTo>
                    <a:pt x="6776" y="0"/>
                  </a:moveTo>
                  <a:cubicBezTo>
                    <a:pt x="6582" y="0"/>
                    <a:pt x="6389" y="45"/>
                    <a:pt x="6240" y="134"/>
                  </a:cubicBezTo>
                  <a:lnTo>
                    <a:pt x="299" y="3563"/>
                  </a:lnTo>
                  <a:cubicBezTo>
                    <a:pt x="1" y="3730"/>
                    <a:pt x="1" y="4016"/>
                    <a:pt x="299" y="4182"/>
                  </a:cubicBezTo>
                  <a:lnTo>
                    <a:pt x="3442" y="6016"/>
                  </a:lnTo>
                  <a:cubicBezTo>
                    <a:pt x="3591" y="6099"/>
                    <a:pt x="3787" y="6141"/>
                    <a:pt x="3984" y="6141"/>
                  </a:cubicBezTo>
                  <a:cubicBezTo>
                    <a:pt x="4180" y="6141"/>
                    <a:pt x="4376" y="6099"/>
                    <a:pt x="4525" y="6016"/>
                  </a:cubicBezTo>
                  <a:lnTo>
                    <a:pt x="10466" y="2587"/>
                  </a:lnTo>
                  <a:cubicBezTo>
                    <a:pt x="10764" y="2408"/>
                    <a:pt x="10764" y="2134"/>
                    <a:pt x="10466" y="1968"/>
                  </a:cubicBezTo>
                  <a:lnTo>
                    <a:pt x="7311" y="134"/>
                  </a:lnTo>
                  <a:cubicBezTo>
                    <a:pt x="7162" y="45"/>
                    <a:pt x="6969" y="0"/>
                    <a:pt x="6776" y="0"/>
                  </a:cubicBezTo>
                  <a:close/>
                </a:path>
              </a:pathLst>
            </a:custGeom>
            <a:solidFill>
              <a:schemeClr val="tx2"/>
            </a:soli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86" name="Google Shape;422;p33"/>
            <p:cNvSpPr/>
            <p:nvPr/>
          </p:nvSpPr>
          <p:spPr bwMode="auto">
            <a:xfrm>
              <a:off x="1017986" y="2130213"/>
              <a:ext cx="123066" cy="229687"/>
            </a:xfrm>
            <a:custGeom>
              <a:avLst/>
              <a:gdLst/>
              <a:ahLst/>
              <a:cxnLst/>
              <a:rect l="l" t="t" r="r" b="b"/>
              <a:pathLst>
                <a:path w="3847" h="7180" extrusionOk="0">
                  <a:moveTo>
                    <a:pt x="3822" y="0"/>
                  </a:moveTo>
                  <a:lnTo>
                    <a:pt x="1" y="2203"/>
                  </a:lnTo>
                  <a:lnTo>
                    <a:pt x="12" y="7180"/>
                  </a:lnTo>
                  <a:lnTo>
                    <a:pt x="3846" y="4977"/>
                  </a:lnTo>
                  <a:lnTo>
                    <a:pt x="3822" y="0"/>
                  </a:lnTo>
                  <a:close/>
                </a:path>
              </a:pathLst>
            </a:custGeom>
            <a:gradFill>
              <a:gsLst>
                <a:gs pos="0">
                  <a:schemeClr val="dk1"/>
                </a:gs>
                <a:gs pos="100000">
                  <a:schemeClr val="accent2"/>
                </a:gs>
              </a:gsLst>
              <a:lin ang="0" scaled="0"/>
            </a:gra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87" name="Google Shape;423;p33"/>
            <p:cNvSpPr/>
            <p:nvPr/>
          </p:nvSpPr>
          <p:spPr bwMode="auto">
            <a:xfrm>
              <a:off x="1005798" y="2193808"/>
              <a:ext cx="12604" cy="166092"/>
            </a:xfrm>
            <a:custGeom>
              <a:avLst/>
              <a:gdLst/>
              <a:ahLst/>
              <a:cxnLst/>
              <a:rect l="l" t="t" r="r" b="b"/>
              <a:pathLst>
                <a:path w="394" h="5192" extrusionOk="0">
                  <a:moveTo>
                    <a:pt x="1" y="1"/>
                  </a:moveTo>
                  <a:lnTo>
                    <a:pt x="12" y="4977"/>
                  </a:lnTo>
                  <a:lnTo>
                    <a:pt x="393" y="5192"/>
                  </a:lnTo>
                  <a:lnTo>
                    <a:pt x="382" y="215"/>
                  </a:lnTo>
                  <a:lnTo>
                    <a:pt x="1" y="1"/>
                  </a:lnTo>
                  <a:close/>
                </a:path>
              </a:pathLst>
            </a:custGeom>
            <a:solidFill>
              <a:schemeClr val="tx2"/>
            </a:soli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88" name="Google Shape;424;p33"/>
            <p:cNvSpPr/>
            <p:nvPr/>
          </p:nvSpPr>
          <p:spPr bwMode="auto">
            <a:xfrm>
              <a:off x="1005798" y="2122983"/>
              <a:ext cx="134486" cy="77704"/>
            </a:xfrm>
            <a:custGeom>
              <a:avLst/>
              <a:gdLst/>
              <a:ahLst/>
              <a:cxnLst/>
              <a:rect l="l" t="t" r="r" b="b"/>
              <a:pathLst>
                <a:path w="4204" h="2429" extrusionOk="0">
                  <a:moveTo>
                    <a:pt x="382" y="2429"/>
                  </a:moveTo>
                  <a:lnTo>
                    <a:pt x="1" y="2215"/>
                  </a:lnTo>
                  <a:lnTo>
                    <a:pt x="3834" y="0"/>
                  </a:lnTo>
                  <a:lnTo>
                    <a:pt x="4203" y="226"/>
                  </a:lnTo>
                  <a:close/>
                </a:path>
              </a:pathLst>
            </a:custGeom>
            <a:solidFill>
              <a:srgbClr val="BCBAF8"/>
            </a:soli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89" name="Google Shape;425;p33"/>
            <p:cNvSpPr/>
            <p:nvPr/>
          </p:nvSpPr>
          <p:spPr bwMode="auto">
            <a:xfrm>
              <a:off x="683950" y="1497553"/>
              <a:ext cx="692870" cy="911107"/>
            </a:xfrm>
            <a:custGeom>
              <a:avLst/>
              <a:gdLst/>
              <a:ahLst/>
              <a:cxnLst/>
              <a:rect l="l" t="t" r="r" b="b"/>
              <a:pathLst>
                <a:path w="21659" h="28481" extrusionOk="0">
                  <a:moveTo>
                    <a:pt x="20546" y="1"/>
                  </a:moveTo>
                  <a:cubicBezTo>
                    <a:pt x="20442" y="1"/>
                    <a:pt x="20324" y="33"/>
                    <a:pt x="20194" y="108"/>
                  </a:cubicBezTo>
                  <a:lnTo>
                    <a:pt x="775" y="11324"/>
                  </a:lnTo>
                  <a:cubicBezTo>
                    <a:pt x="346" y="11574"/>
                    <a:pt x="1" y="12169"/>
                    <a:pt x="1" y="12669"/>
                  </a:cubicBezTo>
                  <a:lnTo>
                    <a:pt x="36" y="27445"/>
                  </a:lnTo>
                  <a:cubicBezTo>
                    <a:pt x="36" y="27695"/>
                    <a:pt x="132" y="27874"/>
                    <a:pt x="275" y="27945"/>
                  </a:cubicBezTo>
                  <a:lnTo>
                    <a:pt x="1175" y="28478"/>
                  </a:lnTo>
                  <a:lnTo>
                    <a:pt x="1175" y="28478"/>
                  </a:lnTo>
                  <a:cubicBezTo>
                    <a:pt x="1035" y="28394"/>
                    <a:pt x="953" y="28217"/>
                    <a:pt x="953" y="27981"/>
                  </a:cubicBezTo>
                  <a:lnTo>
                    <a:pt x="906" y="13193"/>
                  </a:lnTo>
                  <a:cubicBezTo>
                    <a:pt x="906" y="12705"/>
                    <a:pt x="1251" y="12098"/>
                    <a:pt x="1680" y="11848"/>
                  </a:cubicBezTo>
                  <a:lnTo>
                    <a:pt x="21099" y="632"/>
                  </a:lnTo>
                  <a:cubicBezTo>
                    <a:pt x="21228" y="564"/>
                    <a:pt x="21346" y="531"/>
                    <a:pt x="21451" y="531"/>
                  </a:cubicBezTo>
                  <a:cubicBezTo>
                    <a:pt x="21528" y="531"/>
                    <a:pt x="21597" y="549"/>
                    <a:pt x="21658" y="584"/>
                  </a:cubicBezTo>
                  <a:lnTo>
                    <a:pt x="20753" y="49"/>
                  </a:lnTo>
                  <a:cubicBezTo>
                    <a:pt x="20693" y="18"/>
                    <a:pt x="20623" y="1"/>
                    <a:pt x="20546" y="1"/>
                  </a:cubicBezTo>
                  <a:close/>
                  <a:moveTo>
                    <a:pt x="1175" y="28478"/>
                  </a:moveTo>
                  <a:cubicBezTo>
                    <a:pt x="1177" y="28479"/>
                    <a:pt x="1178" y="28480"/>
                    <a:pt x="1179" y="28481"/>
                  </a:cubicBezTo>
                  <a:lnTo>
                    <a:pt x="1175" y="28478"/>
                  </a:lnTo>
                  <a:close/>
                </a:path>
              </a:pathLst>
            </a:custGeom>
            <a:solidFill>
              <a:schemeClr val="tx2"/>
            </a:soli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90" name="Google Shape;426;p33"/>
            <p:cNvSpPr/>
            <p:nvPr/>
          </p:nvSpPr>
          <p:spPr bwMode="auto">
            <a:xfrm>
              <a:off x="712901" y="1514316"/>
              <a:ext cx="672686" cy="895880"/>
            </a:xfrm>
            <a:custGeom>
              <a:avLst/>
              <a:gdLst/>
              <a:ahLst/>
              <a:cxnLst/>
              <a:rect l="l" t="t" r="r" b="b"/>
              <a:pathLst>
                <a:path w="21028" h="28005" extrusionOk="0">
                  <a:moveTo>
                    <a:pt x="20548" y="1"/>
                  </a:moveTo>
                  <a:cubicBezTo>
                    <a:pt x="20442" y="1"/>
                    <a:pt x="20322" y="35"/>
                    <a:pt x="20194" y="108"/>
                  </a:cubicBezTo>
                  <a:lnTo>
                    <a:pt x="775" y="11324"/>
                  </a:lnTo>
                  <a:cubicBezTo>
                    <a:pt x="346" y="11574"/>
                    <a:pt x="1" y="12181"/>
                    <a:pt x="1" y="12669"/>
                  </a:cubicBezTo>
                  <a:lnTo>
                    <a:pt x="48" y="27457"/>
                  </a:lnTo>
                  <a:cubicBezTo>
                    <a:pt x="48" y="27802"/>
                    <a:pt x="221" y="28005"/>
                    <a:pt x="474" y="28005"/>
                  </a:cubicBezTo>
                  <a:cubicBezTo>
                    <a:pt x="579" y="28005"/>
                    <a:pt x="697" y="27970"/>
                    <a:pt x="822" y="27897"/>
                  </a:cubicBezTo>
                  <a:lnTo>
                    <a:pt x="20241" y="16682"/>
                  </a:lnTo>
                  <a:cubicBezTo>
                    <a:pt x="20682" y="16443"/>
                    <a:pt x="21027" y="15836"/>
                    <a:pt x="21027" y="15336"/>
                  </a:cubicBezTo>
                  <a:lnTo>
                    <a:pt x="20979" y="561"/>
                  </a:lnTo>
                  <a:cubicBezTo>
                    <a:pt x="20979" y="206"/>
                    <a:pt x="20806" y="1"/>
                    <a:pt x="20548" y="1"/>
                  </a:cubicBezTo>
                  <a:close/>
                </a:path>
              </a:pathLst>
            </a:custGeom>
            <a:gradFill>
              <a:gsLst>
                <a:gs pos="0">
                  <a:schemeClr val="dk1"/>
                </a:gs>
                <a:gs pos="100000">
                  <a:schemeClr val="accent2"/>
                </a:gs>
              </a:gsLst>
              <a:lin ang="0" scaled="0"/>
            </a:gra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91" name="Google Shape;427;p33"/>
            <p:cNvSpPr/>
            <p:nvPr/>
          </p:nvSpPr>
          <p:spPr bwMode="auto">
            <a:xfrm>
              <a:off x="714052" y="1909676"/>
              <a:ext cx="671534" cy="500516"/>
            </a:xfrm>
            <a:custGeom>
              <a:avLst/>
              <a:gdLst/>
              <a:ahLst/>
              <a:cxnLst/>
              <a:rect l="l" t="t" r="r" b="b"/>
              <a:pathLst>
                <a:path w="20992" h="15646" extrusionOk="0">
                  <a:moveTo>
                    <a:pt x="20979" y="1"/>
                  </a:moveTo>
                  <a:lnTo>
                    <a:pt x="0" y="12109"/>
                  </a:lnTo>
                  <a:lnTo>
                    <a:pt x="12" y="15098"/>
                  </a:lnTo>
                  <a:cubicBezTo>
                    <a:pt x="12" y="15443"/>
                    <a:pt x="185" y="15646"/>
                    <a:pt x="438" y="15646"/>
                  </a:cubicBezTo>
                  <a:cubicBezTo>
                    <a:pt x="543" y="15646"/>
                    <a:pt x="661" y="15611"/>
                    <a:pt x="786" y="15538"/>
                  </a:cubicBezTo>
                  <a:lnTo>
                    <a:pt x="20205" y="4323"/>
                  </a:lnTo>
                  <a:cubicBezTo>
                    <a:pt x="20646" y="4073"/>
                    <a:pt x="20991" y="3477"/>
                    <a:pt x="20991" y="2977"/>
                  </a:cubicBezTo>
                  <a:lnTo>
                    <a:pt x="20979" y="1"/>
                  </a:lnTo>
                  <a:close/>
                </a:path>
              </a:pathLst>
            </a:custGeom>
            <a:gradFill>
              <a:gsLst>
                <a:gs pos="0">
                  <a:schemeClr val="accent1"/>
                </a:gs>
                <a:gs pos="100000">
                  <a:schemeClr val="dk1"/>
                </a:gs>
              </a:gsLst>
              <a:lin ang="0" scaled="0"/>
            </a:gra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92" name="Google Shape;428;p33"/>
            <p:cNvSpPr/>
            <p:nvPr/>
          </p:nvSpPr>
          <p:spPr bwMode="auto">
            <a:xfrm>
              <a:off x="748697" y="1576824"/>
              <a:ext cx="606786" cy="639864"/>
            </a:xfrm>
            <a:custGeom>
              <a:avLst/>
              <a:gdLst/>
              <a:ahLst/>
              <a:cxnLst/>
              <a:rect l="l" t="t" r="r" b="b"/>
              <a:pathLst>
                <a:path w="18968" h="20002" extrusionOk="0">
                  <a:moveTo>
                    <a:pt x="18503" y="0"/>
                  </a:moveTo>
                  <a:cubicBezTo>
                    <a:pt x="18409" y="0"/>
                    <a:pt x="18304" y="31"/>
                    <a:pt x="18194" y="95"/>
                  </a:cubicBezTo>
                  <a:lnTo>
                    <a:pt x="775" y="10120"/>
                  </a:lnTo>
                  <a:cubicBezTo>
                    <a:pt x="346" y="10358"/>
                    <a:pt x="1" y="11025"/>
                    <a:pt x="1" y="11596"/>
                  </a:cubicBezTo>
                  <a:lnTo>
                    <a:pt x="1" y="19323"/>
                  </a:lnTo>
                  <a:cubicBezTo>
                    <a:pt x="1" y="19748"/>
                    <a:pt x="191" y="20002"/>
                    <a:pt x="465" y="20002"/>
                  </a:cubicBezTo>
                  <a:cubicBezTo>
                    <a:pt x="560" y="20002"/>
                    <a:pt x="664" y="19971"/>
                    <a:pt x="775" y="19907"/>
                  </a:cubicBezTo>
                  <a:lnTo>
                    <a:pt x="18194" y="9894"/>
                  </a:lnTo>
                  <a:cubicBezTo>
                    <a:pt x="18622" y="9644"/>
                    <a:pt x="18967" y="8977"/>
                    <a:pt x="18967" y="8405"/>
                  </a:cubicBezTo>
                  <a:lnTo>
                    <a:pt x="18967" y="678"/>
                  </a:lnTo>
                  <a:cubicBezTo>
                    <a:pt x="18967" y="254"/>
                    <a:pt x="18777" y="0"/>
                    <a:pt x="18503" y="0"/>
                  </a:cubicBezTo>
                  <a:close/>
                </a:path>
              </a:pathLst>
            </a:custGeom>
            <a:solidFill>
              <a:srgbClr val="FFFFFF"/>
            </a:soli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93" name="Google Shape;429;p33"/>
            <p:cNvSpPr/>
            <p:nvPr/>
          </p:nvSpPr>
          <p:spPr bwMode="auto">
            <a:xfrm>
              <a:off x="791371" y="1865338"/>
              <a:ext cx="204928" cy="289094"/>
            </a:xfrm>
            <a:custGeom>
              <a:avLst/>
              <a:gdLst/>
              <a:ahLst/>
              <a:cxnLst/>
              <a:rect l="l" t="t" r="r" b="b"/>
              <a:pathLst>
                <a:path w="6406" h="9037" extrusionOk="0">
                  <a:moveTo>
                    <a:pt x="6308" y="1"/>
                  </a:moveTo>
                  <a:cubicBezTo>
                    <a:pt x="6290" y="1"/>
                    <a:pt x="6271" y="6"/>
                    <a:pt x="6251" y="17"/>
                  </a:cubicBezTo>
                  <a:lnTo>
                    <a:pt x="167" y="3530"/>
                  </a:lnTo>
                  <a:cubicBezTo>
                    <a:pt x="72" y="3577"/>
                    <a:pt x="0" y="3720"/>
                    <a:pt x="0" y="3827"/>
                  </a:cubicBezTo>
                  <a:lnTo>
                    <a:pt x="0" y="8899"/>
                  </a:lnTo>
                  <a:cubicBezTo>
                    <a:pt x="0" y="8988"/>
                    <a:pt x="40" y="9037"/>
                    <a:pt x="99" y="9037"/>
                  </a:cubicBezTo>
                  <a:cubicBezTo>
                    <a:pt x="119" y="9037"/>
                    <a:pt x="142" y="9031"/>
                    <a:pt x="167" y="9019"/>
                  </a:cubicBezTo>
                  <a:lnTo>
                    <a:pt x="6251" y="5506"/>
                  </a:lnTo>
                  <a:cubicBezTo>
                    <a:pt x="6334" y="5459"/>
                    <a:pt x="6406" y="5328"/>
                    <a:pt x="6406" y="5209"/>
                  </a:cubicBezTo>
                  <a:lnTo>
                    <a:pt x="6406" y="136"/>
                  </a:lnTo>
                  <a:cubicBezTo>
                    <a:pt x="6406" y="55"/>
                    <a:pt x="6364" y="1"/>
                    <a:pt x="6308" y="1"/>
                  </a:cubicBezTo>
                  <a:close/>
                </a:path>
              </a:pathLst>
            </a:custGeom>
            <a:gradFill>
              <a:gsLst>
                <a:gs pos="0">
                  <a:schemeClr val="lt2"/>
                </a:gs>
                <a:gs pos="100000">
                  <a:schemeClr val="dk1"/>
                </a:gs>
              </a:gsLst>
              <a:lin ang="0" scaled="0"/>
            </a:gra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94" name="Google Shape;430;p33"/>
            <p:cNvSpPr/>
            <p:nvPr/>
          </p:nvSpPr>
          <p:spPr bwMode="auto">
            <a:xfrm>
              <a:off x="791755" y="1950815"/>
              <a:ext cx="204544" cy="203712"/>
            </a:xfrm>
            <a:custGeom>
              <a:avLst/>
              <a:gdLst/>
              <a:ahLst/>
              <a:cxnLst/>
              <a:rect l="l" t="t" r="r" b="b"/>
              <a:pathLst>
                <a:path w="6394" h="6368" extrusionOk="0">
                  <a:moveTo>
                    <a:pt x="6013" y="0"/>
                  </a:moveTo>
                  <a:lnTo>
                    <a:pt x="5513" y="727"/>
                  </a:lnTo>
                  <a:lnTo>
                    <a:pt x="5215" y="72"/>
                  </a:lnTo>
                  <a:lnTo>
                    <a:pt x="4870" y="715"/>
                  </a:lnTo>
                  <a:lnTo>
                    <a:pt x="4513" y="1798"/>
                  </a:lnTo>
                  <a:lnTo>
                    <a:pt x="4156" y="1417"/>
                  </a:lnTo>
                  <a:lnTo>
                    <a:pt x="3739" y="465"/>
                  </a:lnTo>
                  <a:lnTo>
                    <a:pt x="3096" y="2703"/>
                  </a:lnTo>
                  <a:lnTo>
                    <a:pt x="2679" y="2275"/>
                  </a:lnTo>
                  <a:lnTo>
                    <a:pt x="2334" y="2906"/>
                  </a:lnTo>
                  <a:lnTo>
                    <a:pt x="1834" y="2465"/>
                  </a:lnTo>
                  <a:lnTo>
                    <a:pt x="1322" y="3346"/>
                  </a:lnTo>
                  <a:lnTo>
                    <a:pt x="774" y="3370"/>
                  </a:lnTo>
                  <a:lnTo>
                    <a:pt x="179" y="4584"/>
                  </a:lnTo>
                  <a:lnTo>
                    <a:pt x="0" y="4846"/>
                  </a:lnTo>
                  <a:lnTo>
                    <a:pt x="0" y="6263"/>
                  </a:lnTo>
                  <a:cubicBezTo>
                    <a:pt x="0" y="6330"/>
                    <a:pt x="30" y="6368"/>
                    <a:pt x="80" y="6368"/>
                  </a:cubicBezTo>
                  <a:cubicBezTo>
                    <a:pt x="101" y="6368"/>
                    <a:pt x="127" y="6361"/>
                    <a:pt x="155" y="6347"/>
                  </a:cubicBezTo>
                  <a:lnTo>
                    <a:pt x="6239" y="2834"/>
                  </a:lnTo>
                  <a:cubicBezTo>
                    <a:pt x="6322" y="2787"/>
                    <a:pt x="6394" y="2667"/>
                    <a:pt x="6394" y="2560"/>
                  </a:cubicBezTo>
                  <a:lnTo>
                    <a:pt x="6394" y="512"/>
                  </a:lnTo>
                  <a:lnTo>
                    <a:pt x="6191" y="536"/>
                  </a:lnTo>
                  <a:lnTo>
                    <a:pt x="6013" y="0"/>
                  </a:lnTo>
                  <a:close/>
                </a:path>
              </a:pathLst>
            </a:custGeom>
            <a:gradFill>
              <a:gsLst>
                <a:gs pos="0">
                  <a:schemeClr val="dk2"/>
                </a:gs>
                <a:gs pos="100000">
                  <a:schemeClr val="lt2"/>
                </a:gs>
              </a:gsLst>
              <a:lin ang="0" scaled="0"/>
            </a:gra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95" name="Google Shape;431;p33"/>
            <p:cNvSpPr/>
            <p:nvPr/>
          </p:nvSpPr>
          <p:spPr bwMode="auto">
            <a:xfrm>
              <a:off x="1038171" y="1770617"/>
              <a:ext cx="292549" cy="177576"/>
            </a:xfrm>
            <a:custGeom>
              <a:avLst/>
              <a:gdLst/>
              <a:ahLst/>
              <a:cxnLst/>
              <a:rect l="l" t="t" r="r" b="b"/>
              <a:pathLst>
                <a:path w="9145" h="5551" extrusionOk="0">
                  <a:moveTo>
                    <a:pt x="9080" y="0"/>
                  </a:moveTo>
                  <a:cubicBezTo>
                    <a:pt x="9067" y="0"/>
                    <a:pt x="9053" y="5"/>
                    <a:pt x="9037" y="14"/>
                  </a:cubicBezTo>
                  <a:lnTo>
                    <a:pt x="120" y="5229"/>
                  </a:lnTo>
                  <a:cubicBezTo>
                    <a:pt x="60" y="5264"/>
                    <a:pt x="1" y="5360"/>
                    <a:pt x="1" y="5443"/>
                  </a:cubicBezTo>
                  <a:cubicBezTo>
                    <a:pt x="1" y="5507"/>
                    <a:pt x="36" y="5550"/>
                    <a:pt x="79" y="5550"/>
                  </a:cubicBezTo>
                  <a:cubicBezTo>
                    <a:pt x="92" y="5550"/>
                    <a:pt x="106" y="5546"/>
                    <a:pt x="120" y="5538"/>
                  </a:cubicBezTo>
                  <a:lnTo>
                    <a:pt x="9037" y="323"/>
                  </a:lnTo>
                  <a:cubicBezTo>
                    <a:pt x="9097" y="288"/>
                    <a:pt x="9145" y="192"/>
                    <a:pt x="9145" y="109"/>
                  </a:cubicBezTo>
                  <a:cubicBezTo>
                    <a:pt x="9145" y="38"/>
                    <a:pt x="9118" y="0"/>
                    <a:pt x="9080" y="0"/>
                  </a:cubicBezTo>
                  <a:close/>
                </a:path>
              </a:pathLst>
            </a:custGeom>
            <a:solidFill>
              <a:schemeClr val="dk2"/>
            </a:soli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96" name="Google Shape;432;p33"/>
            <p:cNvSpPr/>
            <p:nvPr/>
          </p:nvSpPr>
          <p:spPr bwMode="auto">
            <a:xfrm>
              <a:off x="1038171" y="1739363"/>
              <a:ext cx="292549" cy="177257"/>
            </a:xfrm>
            <a:custGeom>
              <a:avLst/>
              <a:gdLst/>
              <a:ahLst/>
              <a:cxnLst/>
              <a:rect l="l" t="t" r="r" b="b"/>
              <a:pathLst>
                <a:path w="9145" h="5541" extrusionOk="0">
                  <a:moveTo>
                    <a:pt x="9081" y="1"/>
                  </a:moveTo>
                  <a:cubicBezTo>
                    <a:pt x="9068" y="1"/>
                    <a:pt x="9053" y="5"/>
                    <a:pt x="9037" y="14"/>
                  </a:cubicBezTo>
                  <a:lnTo>
                    <a:pt x="120" y="5217"/>
                  </a:lnTo>
                  <a:cubicBezTo>
                    <a:pt x="60" y="5265"/>
                    <a:pt x="1" y="5360"/>
                    <a:pt x="1" y="5444"/>
                  </a:cubicBezTo>
                  <a:cubicBezTo>
                    <a:pt x="1" y="5505"/>
                    <a:pt x="33" y="5541"/>
                    <a:pt x="74" y="5541"/>
                  </a:cubicBezTo>
                  <a:cubicBezTo>
                    <a:pt x="89" y="5541"/>
                    <a:pt x="104" y="5536"/>
                    <a:pt x="120" y="5527"/>
                  </a:cubicBezTo>
                  <a:lnTo>
                    <a:pt x="9037" y="312"/>
                  </a:lnTo>
                  <a:cubicBezTo>
                    <a:pt x="9097" y="288"/>
                    <a:pt x="9145" y="181"/>
                    <a:pt x="9145" y="98"/>
                  </a:cubicBezTo>
                  <a:cubicBezTo>
                    <a:pt x="9145" y="36"/>
                    <a:pt x="9119" y="1"/>
                    <a:pt x="9081" y="1"/>
                  </a:cubicBezTo>
                  <a:close/>
                </a:path>
              </a:pathLst>
            </a:custGeom>
            <a:solidFill>
              <a:schemeClr val="dk2"/>
            </a:soli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97" name="Google Shape;433;p33"/>
            <p:cNvSpPr/>
            <p:nvPr/>
          </p:nvSpPr>
          <p:spPr bwMode="auto">
            <a:xfrm>
              <a:off x="1038171" y="1708141"/>
              <a:ext cx="292549" cy="177257"/>
            </a:xfrm>
            <a:custGeom>
              <a:avLst/>
              <a:gdLst/>
              <a:ahLst/>
              <a:cxnLst/>
              <a:rect l="l" t="t" r="r" b="b"/>
              <a:pathLst>
                <a:path w="9145" h="5541" extrusionOk="0">
                  <a:moveTo>
                    <a:pt x="9081" y="0"/>
                  </a:moveTo>
                  <a:cubicBezTo>
                    <a:pt x="9068" y="0"/>
                    <a:pt x="9053" y="5"/>
                    <a:pt x="9037" y="14"/>
                  </a:cubicBezTo>
                  <a:lnTo>
                    <a:pt x="120" y="5217"/>
                  </a:lnTo>
                  <a:cubicBezTo>
                    <a:pt x="60" y="5253"/>
                    <a:pt x="1" y="5348"/>
                    <a:pt x="1" y="5431"/>
                  </a:cubicBezTo>
                  <a:cubicBezTo>
                    <a:pt x="1" y="5502"/>
                    <a:pt x="34" y="5540"/>
                    <a:pt x="75" y="5540"/>
                  </a:cubicBezTo>
                  <a:cubicBezTo>
                    <a:pt x="89" y="5540"/>
                    <a:pt x="104" y="5536"/>
                    <a:pt x="120" y="5527"/>
                  </a:cubicBezTo>
                  <a:lnTo>
                    <a:pt x="9037" y="312"/>
                  </a:lnTo>
                  <a:cubicBezTo>
                    <a:pt x="9097" y="276"/>
                    <a:pt x="9145" y="181"/>
                    <a:pt x="9145" y="97"/>
                  </a:cubicBezTo>
                  <a:cubicBezTo>
                    <a:pt x="9145" y="36"/>
                    <a:pt x="9119" y="0"/>
                    <a:pt x="9081" y="0"/>
                  </a:cubicBezTo>
                  <a:close/>
                </a:path>
              </a:pathLst>
            </a:custGeom>
            <a:solidFill>
              <a:schemeClr val="dk2"/>
            </a:soli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98" name="Google Shape;434;p33"/>
            <p:cNvSpPr/>
            <p:nvPr/>
          </p:nvSpPr>
          <p:spPr bwMode="auto">
            <a:xfrm>
              <a:off x="1038171" y="1676536"/>
              <a:ext cx="292549" cy="177257"/>
            </a:xfrm>
            <a:custGeom>
              <a:avLst/>
              <a:gdLst/>
              <a:ahLst/>
              <a:cxnLst/>
              <a:rect l="l" t="t" r="r" b="b"/>
              <a:pathLst>
                <a:path w="9145" h="5541" extrusionOk="0">
                  <a:moveTo>
                    <a:pt x="9081" y="0"/>
                  </a:moveTo>
                  <a:cubicBezTo>
                    <a:pt x="9068" y="0"/>
                    <a:pt x="9053" y="5"/>
                    <a:pt x="9037" y="14"/>
                  </a:cubicBezTo>
                  <a:lnTo>
                    <a:pt x="120" y="5229"/>
                  </a:lnTo>
                  <a:cubicBezTo>
                    <a:pt x="60" y="5265"/>
                    <a:pt x="1" y="5360"/>
                    <a:pt x="1" y="5443"/>
                  </a:cubicBezTo>
                  <a:cubicBezTo>
                    <a:pt x="1" y="5505"/>
                    <a:pt x="33" y="5540"/>
                    <a:pt x="74" y="5540"/>
                  </a:cubicBezTo>
                  <a:cubicBezTo>
                    <a:pt x="89" y="5540"/>
                    <a:pt x="104" y="5536"/>
                    <a:pt x="120" y="5526"/>
                  </a:cubicBezTo>
                  <a:lnTo>
                    <a:pt x="9037" y="323"/>
                  </a:lnTo>
                  <a:cubicBezTo>
                    <a:pt x="9097" y="288"/>
                    <a:pt x="9145" y="181"/>
                    <a:pt x="9145" y="97"/>
                  </a:cubicBezTo>
                  <a:cubicBezTo>
                    <a:pt x="9145" y="36"/>
                    <a:pt x="9119" y="0"/>
                    <a:pt x="9081" y="0"/>
                  </a:cubicBezTo>
                  <a:close/>
                </a:path>
              </a:pathLst>
            </a:custGeom>
            <a:solidFill>
              <a:schemeClr val="dk2"/>
            </a:soli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99" name="Google Shape;435;p33"/>
            <p:cNvSpPr/>
            <p:nvPr/>
          </p:nvSpPr>
          <p:spPr bwMode="auto">
            <a:xfrm>
              <a:off x="1038171" y="1832293"/>
              <a:ext cx="292549" cy="177257"/>
            </a:xfrm>
            <a:custGeom>
              <a:avLst/>
              <a:gdLst/>
              <a:ahLst/>
              <a:cxnLst/>
              <a:rect l="l" t="t" r="r" b="b"/>
              <a:pathLst>
                <a:path w="9145" h="5541" extrusionOk="0">
                  <a:moveTo>
                    <a:pt x="9081" y="1"/>
                  </a:moveTo>
                  <a:cubicBezTo>
                    <a:pt x="9068" y="1"/>
                    <a:pt x="9053" y="5"/>
                    <a:pt x="9037" y="15"/>
                  </a:cubicBezTo>
                  <a:lnTo>
                    <a:pt x="120" y="5229"/>
                  </a:lnTo>
                  <a:cubicBezTo>
                    <a:pt x="60" y="5265"/>
                    <a:pt x="1" y="5360"/>
                    <a:pt x="1" y="5444"/>
                  </a:cubicBezTo>
                  <a:cubicBezTo>
                    <a:pt x="1" y="5505"/>
                    <a:pt x="33" y="5541"/>
                    <a:pt x="74" y="5541"/>
                  </a:cubicBezTo>
                  <a:cubicBezTo>
                    <a:pt x="89" y="5541"/>
                    <a:pt x="104" y="5536"/>
                    <a:pt x="120" y="5527"/>
                  </a:cubicBezTo>
                  <a:lnTo>
                    <a:pt x="9037" y="324"/>
                  </a:lnTo>
                  <a:cubicBezTo>
                    <a:pt x="9097" y="288"/>
                    <a:pt x="9145" y="181"/>
                    <a:pt x="9145" y="98"/>
                  </a:cubicBezTo>
                  <a:cubicBezTo>
                    <a:pt x="9145" y="36"/>
                    <a:pt x="9119" y="1"/>
                    <a:pt x="9081" y="1"/>
                  </a:cubicBezTo>
                  <a:close/>
                </a:path>
              </a:pathLst>
            </a:custGeom>
            <a:solidFill>
              <a:schemeClr val="dk2"/>
            </a:soli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100" name="Google Shape;436;p33"/>
            <p:cNvSpPr/>
            <p:nvPr/>
          </p:nvSpPr>
          <p:spPr bwMode="auto">
            <a:xfrm>
              <a:off x="1038171" y="1801071"/>
              <a:ext cx="292549" cy="177257"/>
            </a:xfrm>
            <a:custGeom>
              <a:avLst/>
              <a:gdLst/>
              <a:ahLst/>
              <a:cxnLst/>
              <a:rect l="l" t="t" r="r" b="b"/>
              <a:pathLst>
                <a:path w="9145" h="5541" extrusionOk="0">
                  <a:moveTo>
                    <a:pt x="9081" y="0"/>
                  </a:moveTo>
                  <a:cubicBezTo>
                    <a:pt x="9068" y="0"/>
                    <a:pt x="9053" y="5"/>
                    <a:pt x="9037" y="14"/>
                  </a:cubicBezTo>
                  <a:lnTo>
                    <a:pt x="120" y="5217"/>
                  </a:lnTo>
                  <a:cubicBezTo>
                    <a:pt x="60" y="5253"/>
                    <a:pt x="1" y="5348"/>
                    <a:pt x="1" y="5443"/>
                  </a:cubicBezTo>
                  <a:cubicBezTo>
                    <a:pt x="1" y="5505"/>
                    <a:pt x="33" y="5541"/>
                    <a:pt x="74" y="5541"/>
                  </a:cubicBezTo>
                  <a:cubicBezTo>
                    <a:pt x="89" y="5541"/>
                    <a:pt x="104" y="5536"/>
                    <a:pt x="120" y="5527"/>
                  </a:cubicBezTo>
                  <a:lnTo>
                    <a:pt x="9037" y="312"/>
                  </a:lnTo>
                  <a:cubicBezTo>
                    <a:pt x="9097" y="276"/>
                    <a:pt x="9145" y="181"/>
                    <a:pt x="9145" y="98"/>
                  </a:cubicBezTo>
                  <a:cubicBezTo>
                    <a:pt x="9145" y="36"/>
                    <a:pt x="9119" y="0"/>
                    <a:pt x="9081" y="0"/>
                  </a:cubicBezTo>
                  <a:close/>
                </a:path>
              </a:pathLst>
            </a:custGeom>
            <a:solidFill>
              <a:schemeClr val="dk2"/>
            </a:soli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sp>
          <p:nvSpPr>
            <p:cNvPr id="101" name="Google Shape;437;p33"/>
            <p:cNvSpPr/>
            <p:nvPr/>
          </p:nvSpPr>
          <p:spPr bwMode="auto">
            <a:xfrm>
              <a:off x="790603" y="1792370"/>
              <a:ext cx="223225" cy="148210"/>
            </a:xfrm>
            <a:custGeom>
              <a:avLst/>
              <a:gdLst/>
              <a:ahLst/>
              <a:cxnLst/>
              <a:rect l="l" t="t" r="r" b="b"/>
              <a:pathLst>
                <a:path w="6978" h="4633" extrusionOk="0">
                  <a:moveTo>
                    <a:pt x="6978" y="0"/>
                  </a:moveTo>
                  <a:lnTo>
                    <a:pt x="1" y="4037"/>
                  </a:lnTo>
                  <a:lnTo>
                    <a:pt x="1" y="4632"/>
                  </a:lnTo>
                  <a:lnTo>
                    <a:pt x="6978" y="608"/>
                  </a:lnTo>
                  <a:lnTo>
                    <a:pt x="6978" y="0"/>
                  </a:lnTo>
                  <a:close/>
                </a:path>
              </a:pathLst>
            </a:custGeom>
            <a:solidFill>
              <a:schemeClr val="dk2"/>
            </a:solidFill>
            <a:ln>
              <a:solidFill>
                <a:schemeClr val="accent1">
                  <a:lumMod val="75000"/>
                </a:schemeClr>
              </a:solidFill>
            </a:ln>
          </p:spPr>
          <p:txBody>
            <a:bodyPr spcFirstLastPara="1" wrap="square" lIns="68569" tIns="68569" rIns="68569" bIns="68569" anchor="ctr" anchorCtr="0">
              <a:noAutofit/>
            </a:bodyPr>
            <a:lstStyle/>
            <a:p>
              <a:pPr>
                <a:defRPr/>
              </a:pPr>
              <a:endParaRPr lang="fr-FR" sz="1350" noProof="0"/>
            </a:p>
          </p:txBody>
        </p:sp>
      </p:grpSp>
      <p:grpSp>
        <p:nvGrpSpPr>
          <p:cNvPr id="1717664847" name="Google Shape;438;p33"/>
          <p:cNvGrpSpPr/>
          <p:nvPr/>
        </p:nvGrpSpPr>
        <p:grpSpPr bwMode="auto">
          <a:xfrm>
            <a:off x="2064939" y="2726865"/>
            <a:ext cx="931342" cy="550812"/>
            <a:chOff x="942970" y="2297423"/>
            <a:chExt cx="529434" cy="313117"/>
          </a:xfrm>
        </p:grpSpPr>
        <p:sp>
          <p:nvSpPr>
            <p:cNvPr id="103" name="Google Shape;439;p33"/>
            <p:cNvSpPr/>
            <p:nvPr/>
          </p:nvSpPr>
          <p:spPr bwMode="auto">
            <a:xfrm>
              <a:off x="944090" y="2382355"/>
              <a:ext cx="526811" cy="228185"/>
            </a:xfrm>
            <a:custGeom>
              <a:avLst/>
              <a:gdLst/>
              <a:ahLst/>
              <a:cxnLst/>
              <a:rect l="l" t="t" r="r" b="b"/>
              <a:pathLst>
                <a:path w="16468" h="7133" extrusionOk="0">
                  <a:moveTo>
                    <a:pt x="16467" y="0"/>
                  </a:moveTo>
                  <a:cubicBezTo>
                    <a:pt x="16467" y="72"/>
                    <a:pt x="16419" y="131"/>
                    <a:pt x="16336" y="191"/>
                  </a:cubicBezTo>
                  <a:lnTo>
                    <a:pt x="4906" y="6787"/>
                  </a:lnTo>
                  <a:cubicBezTo>
                    <a:pt x="4817" y="6834"/>
                    <a:pt x="4704" y="6858"/>
                    <a:pt x="4592" y="6858"/>
                  </a:cubicBezTo>
                  <a:cubicBezTo>
                    <a:pt x="4480" y="6858"/>
                    <a:pt x="4370" y="6834"/>
                    <a:pt x="4287" y="6787"/>
                  </a:cubicBezTo>
                  <a:lnTo>
                    <a:pt x="132" y="4370"/>
                  </a:lnTo>
                  <a:cubicBezTo>
                    <a:pt x="48" y="4322"/>
                    <a:pt x="1" y="4263"/>
                    <a:pt x="1" y="4191"/>
                  </a:cubicBezTo>
                  <a:lnTo>
                    <a:pt x="1" y="4465"/>
                  </a:lnTo>
                  <a:cubicBezTo>
                    <a:pt x="1" y="4537"/>
                    <a:pt x="48" y="4596"/>
                    <a:pt x="132" y="4644"/>
                  </a:cubicBezTo>
                  <a:lnTo>
                    <a:pt x="4287" y="7061"/>
                  </a:lnTo>
                  <a:cubicBezTo>
                    <a:pt x="4370" y="7108"/>
                    <a:pt x="4480" y="7132"/>
                    <a:pt x="4592" y="7132"/>
                  </a:cubicBezTo>
                  <a:cubicBezTo>
                    <a:pt x="4704" y="7132"/>
                    <a:pt x="4817" y="7108"/>
                    <a:pt x="4906" y="7061"/>
                  </a:cubicBezTo>
                  <a:lnTo>
                    <a:pt x="16336" y="465"/>
                  </a:lnTo>
                  <a:cubicBezTo>
                    <a:pt x="16431" y="405"/>
                    <a:pt x="16467" y="346"/>
                    <a:pt x="16467" y="274"/>
                  </a:cubicBezTo>
                  <a:lnTo>
                    <a:pt x="16467" y="0"/>
                  </a:lnTo>
                  <a:close/>
                </a:path>
              </a:pathLst>
            </a:custGeom>
            <a:solidFill>
              <a:schemeClr val="tx2"/>
            </a:solidFill>
            <a:ln>
              <a:noFill/>
            </a:ln>
          </p:spPr>
          <p:txBody>
            <a:bodyPr spcFirstLastPara="1" wrap="square" lIns="68569" tIns="68569" rIns="68569" bIns="68569" anchor="ctr" anchorCtr="0">
              <a:noAutofit/>
            </a:bodyPr>
            <a:lstStyle/>
            <a:p>
              <a:pPr>
                <a:defRPr/>
              </a:pPr>
              <a:endParaRPr lang="fr-FR" sz="1350" noProof="0"/>
            </a:p>
          </p:txBody>
        </p:sp>
        <p:sp>
          <p:nvSpPr>
            <p:cNvPr id="104" name="Google Shape;440;p33"/>
            <p:cNvSpPr/>
            <p:nvPr/>
          </p:nvSpPr>
          <p:spPr bwMode="auto">
            <a:xfrm>
              <a:off x="942970" y="2297423"/>
              <a:ext cx="529434" cy="304353"/>
            </a:xfrm>
            <a:custGeom>
              <a:avLst/>
              <a:gdLst/>
              <a:ahLst/>
              <a:cxnLst/>
              <a:rect l="l" t="t" r="r" b="b"/>
              <a:pathLst>
                <a:path w="16550" h="9514" extrusionOk="0">
                  <a:moveTo>
                    <a:pt x="11911" y="0"/>
                  </a:moveTo>
                  <a:cubicBezTo>
                    <a:pt x="11799" y="0"/>
                    <a:pt x="11686" y="24"/>
                    <a:pt x="11597" y="72"/>
                  </a:cubicBezTo>
                  <a:lnTo>
                    <a:pt x="167" y="6668"/>
                  </a:lnTo>
                  <a:cubicBezTo>
                    <a:pt x="0" y="6775"/>
                    <a:pt x="0" y="6930"/>
                    <a:pt x="167" y="7025"/>
                  </a:cubicBezTo>
                  <a:lnTo>
                    <a:pt x="4322" y="9442"/>
                  </a:lnTo>
                  <a:cubicBezTo>
                    <a:pt x="4405" y="9489"/>
                    <a:pt x="4515" y="9513"/>
                    <a:pt x="4627" y="9513"/>
                  </a:cubicBezTo>
                  <a:cubicBezTo>
                    <a:pt x="4739" y="9513"/>
                    <a:pt x="4852" y="9489"/>
                    <a:pt x="4941" y="9442"/>
                  </a:cubicBezTo>
                  <a:lnTo>
                    <a:pt x="16371" y="2846"/>
                  </a:lnTo>
                  <a:cubicBezTo>
                    <a:pt x="16550" y="2739"/>
                    <a:pt x="16550" y="2584"/>
                    <a:pt x="16371" y="2489"/>
                  </a:cubicBezTo>
                  <a:lnTo>
                    <a:pt x="12216" y="72"/>
                  </a:lnTo>
                  <a:cubicBezTo>
                    <a:pt x="12132" y="24"/>
                    <a:pt x="12022" y="0"/>
                    <a:pt x="11911" y="0"/>
                  </a:cubicBezTo>
                  <a:close/>
                </a:path>
              </a:pathLst>
            </a:custGeom>
            <a:solidFill>
              <a:schemeClr val="tx2"/>
            </a:solidFill>
            <a:ln>
              <a:noFill/>
            </a:ln>
          </p:spPr>
          <p:txBody>
            <a:bodyPr spcFirstLastPara="1" wrap="square" lIns="68569" tIns="68569" rIns="68569" bIns="68569" anchor="ctr" anchorCtr="0">
              <a:noAutofit/>
            </a:bodyPr>
            <a:lstStyle/>
            <a:p>
              <a:pPr>
                <a:defRPr/>
              </a:pPr>
              <a:endParaRPr lang="fr-FR" sz="1350" noProof="0"/>
            </a:p>
          </p:txBody>
        </p:sp>
        <p:sp>
          <p:nvSpPr>
            <p:cNvPr id="105" name="Google Shape;441;p33"/>
            <p:cNvSpPr/>
            <p:nvPr/>
          </p:nvSpPr>
          <p:spPr bwMode="auto">
            <a:xfrm>
              <a:off x="990187" y="2501165"/>
              <a:ext cx="31254" cy="18330"/>
            </a:xfrm>
            <a:custGeom>
              <a:avLst/>
              <a:gdLst/>
              <a:ahLst/>
              <a:cxnLst/>
              <a:rect l="l" t="t" r="r" b="b"/>
              <a:pathLst>
                <a:path w="977" h="573" extrusionOk="0">
                  <a:moveTo>
                    <a:pt x="489" y="1"/>
                  </a:moveTo>
                  <a:lnTo>
                    <a:pt x="0" y="287"/>
                  </a:lnTo>
                  <a:lnTo>
                    <a:pt x="489" y="572"/>
                  </a:lnTo>
                  <a:lnTo>
                    <a:pt x="977" y="287"/>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06" name="Google Shape;442;p33"/>
            <p:cNvSpPr/>
            <p:nvPr/>
          </p:nvSpPr>
          <p:spPr bwMode="auto">
            <a:xfrm>
              <a:off x="1011908" y="2488625"/>
              <a:ext cx="31638" cy="17914"/>
            </a:xfrm>
            <a:custGeom>
              <a:avLst/>
              <a:gdLst/>
              <a:ahLst/>
              <a:cxnLst/>
              <a:rect l="l" t="t" r="r" b="b"/>
              <a:pathLst>
                <a:path w="989" h="560" extrusionOk="0">
                  <a:moveTo>
                    <a:pt x="488" y="0"/>
                  </a:moveTo>
                  <a:lnTo>
                    <a:pt x="0" y="274"/>
                  </a:lnTo>
                  <a:lnTo>
                    <a:pt x="500" y="560"/>
                  </a:lnTo>
                  <a:lnTo>
                    <a:pt x="988" y="286"/>
                  </a:lnTo>
                  <a:lnTo>
                    <a:pt x="488"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07" name="Google Shape;443;p33"/>
            <p:cNvSpPr/>
            <p:nvPr/>
          </p:nvSpPr>
          <p:spPr bwMode="auto">
            <a:xfrm>
              <a:off x="1033981" y="2475669"/>
              <a:ext cx="31254" cy="18298"/>
            </a:xfrm>
            <a:custGeom>
              <a:avLst/>
              <a:gdLst/>
              <a:ahLst/>
              <a:cxnLst/>
              <a:rect l="l" t="t" r="r" b="b"/>
              <a:pathLst>
                <a:path w="977" h="572" extrusionOk="0">
                  <a:moveTo>
                    <a:pt x="489" y="0"/>
                  </a:moveTo>
                  <a:lnTo>
                    <a:pt x="1" y="286"/>
                  </a:lnTo>
                  <a:lnTo>
                    <a:pt x="489" y="572"/>
                  </a:lnTo>
                  <a:lnTo>
                    <a:pt x="977" y="286"/>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08" name="Google Shape;444;p33"/>
            <p:cNvSpPr/>
            <p:nvPr/>
          </p:nvSpPr>
          <p:spPr bwMode="auto">
            <a:xfrm>
              <a:off x="1056086" y="2463097"/>
              <a:ext cx="31254" cy="18298"/>
            </a:xfrm>
            <a:custGeom>
              <a:avLst/>
              <a:gdLst/>
              <a:ahLst/>
              <a:cxnLst/>
              <a:rect l="l" t="t" r="r" b="b"/>
              <a:pathLst>
                <a:path w="977" h="572" extrusionOk="0">
                  <a:moveTo>
                    <a:pt x="488" y="0"/>
                  </a:moveTo>
                  <a:lnTo>
                    <a:pt x="0" y="286"/>
                  </a:lnTo>
                  <a:lnTo>
                    <a:pt x="488" y="572"/>
                  </a:lnTo>
                  <a:lnTo>
                    <a:pt x="976" y="286"/>
                  </a:lnTo>
                  <a:lnTo>
                    <a:pt x="488"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09" name="Google Shape;445;p33"/>
            <p:cNvSpPr/>
            <p:nvPr/>
          </p:nvSpPr>
          <p:spPr bwMode="auto">
            <a:xfrm>
              <a:off x="1078158" y="2450525"/>
              <a:ext cx="31286" cy="17946"/>
            </a:xfrm>
            <a:custGeom>
              <a:avLst/>
              <a:gdLst/>
              <a:ahLst/>
              <a:cxnLst/>
              <a:rect l="l" t="t" r="r" b="b"/>
              <a:pathLst>
                <a:path w="978" h="561" extrusionOk="0">
                  <a:moveTo>
                    <a:pt x="489" y="0"/>
                  </a:moveTo>
                  <a:lnTo>
                    <a:pt x="1" y="274"/>
                  </a:lnTo>
                  <a:lnTo>
                    <a:pt x="489" y="560"/>
                  </a:lnTo>
                  <a:lnTo>
                    <a:pt x="977" y="286"/>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10" name="Google Shape;446;p33"/>
            <p:cNvSpPr/>
            <p:nvPr/>
          </p:nvSpPr>
          <p:spPr bwMode="auto">
            <a:xfrm>
              <a:off x="1099879" y="2437569"/>
              <a:ext cx="31638" cy="18330"/>
            </a:xfrm>
            <a:custGeom>
              <a:avLst/>
              <a:gdLst/>
              <a:ahLst/>
              <a:cxnLst/>
              <a:rect l="l" t="t" r="r" b="b"/>
              <a:pathLst>
                <a:path w="989" h="573" extrusionOk="0">
                  <a:moveTo>
                    <a:pt x="489" y="1"/>
                  </a:moveTo>
                  <a:lnTo>
                    <a:pt x="0" y="286"/>
                  </a:lnTo>
                  <a:lnTo>
                    <a:pt x="500" y="572"/>
                  </a:lnTo>
                  <a:lnTo>
                    <a:pt x="989" y="286"/>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11" name="Google Shape;447;p33"/>
            <p:cNvSpPr/>
            <p:nvPr/>
          </p:nvSpPr>
          <p:spPr bwMode="auto">
            <a:xfrm>
              <a:off x="1121952" y="2424997"/>
              <a:ext cx="31286" cy="18330"/>
            </a:xfrm>
            <a:custGeom>
              <a:avLst/>
              <a:gdLst/>
              <a:ahLst/>
              <a:cxnLst/>
              <a:rect l="l" t="t" r="r" b="b"/>
              <a:pathLst>
                <a:path w="978" h="573" extrusionOk="0">
                  <a:moveTo>
                    <a:pt x="489" y="1"/>
                  </a:moveTo>
                  <a:lnTo>
                    <a:pt x="1" y="286"/>
                  </a:lnTo>
                  <a:lnTo>
                    <a:pt x="489" y="572"/>
                  </a:lnTo>
                  <a:lnTo>
                    <a:pt x="977" y="286"/>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12" name="Google Shape;448;p33"/>
            <p:cNvSpPr/>
            <p:nvPr/>
          </p:nvSpPr>
          <p:spPr bwMode="auto">
            <a:xfrm>
              <a:off x="1144057" y="2412425"/>
              <a:ext cx="31254" cy="17946"/>
            </a:xfrm>
            <a:custGeom>
              <a:avLst/>
              <a:gdLst/>
              <a:ahLst/>
              <a:cxnLst/>
              <a:rect l="l" t="t" r="r" b="b"/>
              <a:pathLst>
                <a:path w="977" h="561" extrusionOk="0">
                  <a:moveTo>
                    <a:pt x="489" y="1"/>
                  </a:moveTo>
                  <a:lnTo>
                    <a:pt x="1" y="287"/>
                  </a:lnTo>
                  <a:lnTo>
                    <a:pt x="489" y="560"/>
                  </a:lnTo>
                  <a:lnTo>
                    <a:pt x="977" y="287"/>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13" name="Google Shape;449;p33"/>
            <p:cNvSpPr/>
            <p:nvPr/>
          </p:nvSpPr>
          <p:spPr bwMode="auto">
            <a:xfrm>
              <a:off x="1165778" y="2399853"/>
              <a:ext cx="31638" cy="17946"/>
            </a:xfrm>
            <a:custGeom>
              <a:avLst/>
              <a:gdLst/>
              <a:ahLst/>
              <a:cxnLst/>
              <a:rect l="l" t="t" r="r" b="b"/>
              <a:pathLst>
                <a:path w="989" h="561" extrusionOk="0">
                  <a:moveTo>
                    <a:pt x="488" y="1"/>
                  </a:moveTo>
                  <a:lnTo>
                    <a:pt x="0" y="275"/>
                  </a:lnTo>
                  <a:lnTo>
                    <a:pt x="500" y="561"/>
                  </a:lnTo>
                  <a:lnTo>
                    <a:pt x="988" y="275"/>
                  </a:lnTo>
                  <a:lnTo>
                    <a:pt x="488"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14" name="Google Shape;450;p33"/>
            <p:cNvSpPr/>
            <p:nvPr/>
          </p:nvSpPr>
          <p:spPr bwMode="auto">
            <a:xfrm>
              <a:off x="1187851" y="2386930"/>
              <a:ext cx="31286" cy="18298"/>
            </a:xfrm>
            <a:custGeom>
              <a:avLst/>
              <a:gdLst/>
              <a:ahLst/>
              <a:cxnLst/>
              <a:rect l="l" t="t" r="r" b="b"/>
              <a:pathLst>
                <a:path w="978" h="572" extrusionOk="0">
                  <a:moveTo>
                    <a:pt x="489" y="0"/>
                  </a:moveTo>
                  <a:lnTo>
                    <a:pt x="1" y="286"/>
                  </a:lnTo>
                  <a:lnTo>
                    <a:pt x="489" y="572"/>
                  </a:lnTo>
                  <a:lnTo>
                    <a:pt x="977" y="286"/>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15" name="Google Shape;451;p33"/>
            <p:cNvSpPr/>
            <p:nvPr/>
          </p:nvSpPr>
          <p:spPr bwMode="auto">
            <a:xfrm>
              <a:off x="1209956" y="2374358"/>
              <a:ext cx="31254" cy="17914"/>
            </a:xfrm>
            <a:custGeom>
              <a:avLst/>
              <a:gdLst/>
              <a:ahLst/>
              <a:cxnLst/>
              <a:rect l="l" t="t" r="r" b="b"/>
              <a:pathLst>
                <a:path w="977" h="560" extrusionOk="0">
                  <a:moveTo>
                    <a:pt x="488" y="0"/>
                  </a:moveTo>
                  <a:lnTo>
                    <a:pt x="0" y="286"/>
                  </a:lnTo>
                  <a:lnTo>
                    <a:pt x="488" y="560"/>
                  </a:lnTo>
                  <a:lnTo>
                    <a:pt x="977" y="286"/>
                  </a:lnTo>
                  <a:lnTo>
                    <a:pt x="488"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16" name="Google Shape;452;p33"/>
            <p:cNvSpPr/>
            <p:nvPr/>
          </p:nvSpPr>
          <p:spPr bwMode="auto">
            <a:xfrm>
              <a:off x="1232029" y="2361786"/>
              <a:ext cx="31286" cy="17914"/>
            </a:xfrm>
            <a:custGeom>
              <a:avLst/>
              <a:gdLst/>
              <a:ahLst/>
              <a:cxnLst/>
              <a:rect l="l" t="t" r="r" b="b"/>
              <a:pathLst>
                <a:path w="978" h="560" extrusionOk="0">
                  <a:moveTo>
                    <a:pt x="489" y="0"/>
                  </a:moveTo>
                  <a:lnTo>
                    <a:pt x="1" y="274"/>
                  </a:lnTo>
                  <a:lnTo>
                    <a:pt x="489" y="560"/>
                  </a:lnTo>
                  <a:lnTo>
                    <a:pt x="977" y="274"/>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17" name="Google Shape;453;p33"/>
            <p:cNvSpPr/>
            <p:nvPr/>
          </p:nvSpPr>
          <p:spPr bwMode="auto">
            <a:xfrm>
              <a:off x="1253750" y="2348830"/>
              <a:ext cx="31638" cy="18298"/>
            </a:xfrm>
            <a:custGeom>
              <a:avLst/>
              <a:gdLst/>
              <a:ahLst/>
              <a:cxnLst/>
              <a:rect l="l" t="t" r="r" b="b"/>
              <a:pathLst>
                <a:path w="989" h="572" extrusionOk="0">
                  <a:moveTo>
                    <a:pt x="489" y="0"/>
                  </a:moveTo>
                  <a:lnTo>
                    <a:pt x="1" y="286"/>
                  </a:lnTo>
                  <a:lnTo>
                    <a:pt x="501" y="572"/>
                  </a:lnTo>
                  <a:lnTo>
                    <a:pt x="989" y="286"/>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18" name="Google Shape;454;p33"/>
            <p:cNvSpPr/>
            <p:nvPr/>
          </p:nvSpPr>
          <p:spPr bwMode="auto">
            <a:xfrm>
              <a:off x="1275854" y="2336257"/>
              <a:ext cx="31254" cy="17946"/>
            </a:xfrm>
            <a:custGeom>
              <a:avLst/>
              <a:gdLst/>
              <a:ahLst/>
              <a:cxnLst/>
              <a:rect l="l" t="t" r="r" b="b"/>
              <a:pathLst>
                <a:path w="977" h="561" extrusionOk="0">
                  <a:moveTo>
                    <a:pt x="488" y="1"/>
                  </a:moveTo>
                  <a:lnTo>
                    <a:pt x="0" y="286"/>
                  </a:lnTo>
                  <a:lnTo>
                    <a:pt x="488" y="560"/>
                  </a:lnTo>
                  <a:lnTo>
                    <a:pt x="976" y="286"/>
                  </a:lnTo>
                  <a:lnTo>
                    <a:pt x="488"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19" name="Google Shape;455;p33"/>
            <p:cNvSpPr/>
            <p:nvPr/>
          </p:nvSpPr>
          <p:spPr bwMode="auto">
            <a:xfrm>
              <a:off x="1297927" y="2323686"/>
              <a:ext cx="31254" cy="17946"/>
            </a:xfrm>
            <a:custGeom>
              <a:avLst/>
              <a:gdLst/>
              <a:ahLst/>
              <a:cxnLst/>
              <a:rect l="l" t="t" r="r" b="b"/>
              <a:pathLst>
                <a:path w="977" h="561" extrusionOk="0">
                  <a:moveTo>
                    <a:pt x="489" y="1"/>
                  </a:moveTo>
                  <a:lnTo>
                    <a:pt x="1" y="275"/>
                  </a:lnTo>
                  <a:lnTo>
                    <a:pt x="489" y="560"/>
                  </a:lnTo>
                  <a:lnTo>
                    <a:pt x="977" y="275"/>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20" name="Google Shape;456;p33"/>
            <p:cNvSpPr/>
            <p:nvPr/>
          </p:nvSpPr>
          <p:spPr bwMode="auto">
            <a:xfrm>
              <a:off x="1037020" y="2503084"/>
              <a:ext cx="31286" cy="17946"/>
            </a:xfrm>
            <a:custGeom>
              <a:avLst/>
              <a:gdLst/>
              <a:ahLst/>
              <a:cxnLst/>
              <a:rect l="l" t="t" r="r" b="b"/>
              <a:pathLst>
                <a:path w="978" h="561" extrusionOk="0">
                  <a:moveTo>
                    <a:pt x="489" y="1"/>
                  </a:moveTo>
                  <a:lnTo>
                    <a:pt x="1" y="274"/>
                  </a:lnTo>
                  <a:lnTo>
                    <a:pt x="489" y="560"/>
                  </a:lnTo>
                  <a:lnTo>
                    <a:pt x="977" y="274"/>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21" name="Google Shape;457;p33"/>
            <p:cNvSpPr/>
            <p:nvPr/>
          </p:nvSpPr>
          <p:spPr bwMode="auto">
            <a:xfrm>
              <a:off x="1059125" y="2490128"/>
              <a:ext cx="31254" cy="18330"/>
            </a:xfrm>
            <a:custGeom>
              <a:avLst/>
              <a:gdLst/>
              <a:ahLst/>
              <a:cxnLst/>
              <a:rect l="l" t="t" r="r" b="b"/>
              <a:pathLst>
                <a:path w="977" h="573" extrusionOk="0">
                  <a:moveTo>
                    <a:pt x="489" y="1"/>
                  </a:moveTo>
                  <a:lnTo>
                    <a:pt x="0" y="286"/>
                  </a:lnTo>
                  <a:lnTo>
                    <a:pt x="489" y="572"/>
                  </a:lnTo>
                  <a:lnTo>
                    <a:pt x="977" y="286"/>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22" name="Google Shape;458;p33"/>
            <p:cNvSpPr/>
            <p:nvPr/>
          </p:nvSpPr>
          <p:spPr bwMode="auto">
            <a:xfrm>
              <a:off x="1080846" y="2477556"/>
              <a:ext cx="31638" cy="17946"/>
            </a:xfrm>
            <a:custGeom>
              <a:avLst/>
              <a:gdLst/>
              <a:ahLst/>
              <a:cxnLst/>
              <a:rect l="l" t="t" r="r" b="b"/>
              <a:pathLst>
                <a:path w="989" h="561" extrusionOk="0">
                  <a:moveTo>
                    <a:pt x="488" y="1"/>
                  </a:moveTo>
                  <a:lnTo>
                    <a:pt x="0" y="287"/>
                  </a:lnTo>
                  <a:lnTo>
                    <a:pt x="500" y="560"/>
                  </a:lnTo>
                  <a:lnTo>
                    <a:pt x="988" y="287"/>
                  </a:lnTo>
                  <a:lnTo>
                    <a:pt x="488"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23" name="Google Shape;459;p33"/>
            <p:cNvSpPr/>
            <p:nvPr/>
          </p:nvSpPr>
          <p:spPr bwMode="auto">
            <a:xfrm>
              <a:off x="1102918" y="2464984"/>
              <a:ext cx="31254" cy="17946"/>
            </a:xfrm>
            <a:custGeom>
              <a:avLst/>
              <a:gdLst/>
              <a:ahLst/>
              <a:cxnLst/>
              <a:rect l="l" t="t" r="r" b="b"/>
              <a:pathLst>
                <a:path w="977" h="561" extrusionOk="0">
                  <a:moveTo>
                    <a:pt x="489" y="1"/>
                  </a:moveTo>
                  <a:lnTo>
                    <a:pt x="1" y="275"/>
                  </a:lnTo>
                  <a:lnTo>
                    <a:pt x="489" y="560"/>
                  </a:lnTo>
                  <a:lnTo>
                    <a:pt x="977" y="275"/>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24" name="Google Shape;460;p33"/>
            <p:cNvSpPr/>
            <p:nvPr/>
          </p:nvSpPr>
          <p:spPr bwMode="auto">
            <a:xfrm>
              <a:off x="1125023" y="2452061"/>
              <a:ext cx="31254" cy="18298"/>
            </a:xfrm>
            <a:custGeom>
              <a:avLst/>
              <a:gdLst/>
              <a:ahLst/>
              <a:cxnLst/>
              <a:rect l="l" t="t" r="r" b="b"/>
              <a:pathLst>
                <a:path w="977" h="572" extrusionOk="0">
                  <a:moveTo>
                    <a:pt x="488" y="0"/>
                  </a:moveTo>
                  <a:lnTo>
                    <a:pt x="0" y="286"/>
                  </a:lnTo>
                  <a:lnTo>
                    <a:pt x="488" y="572"/>
                  </a:lnTo>
                  <a:lnTo>
                    <a:pt x="977" y="286"/>
                  </a:lnTo>
                  <a:lnTo>
                    <a:pt x="488"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25" name="Google Shape;461;p33"/>
            <p:cNvSpPr/>
            <p:nvPr/>
          </p:nvSpPr>
          <p:spPr bwMode="auto">
            <a:xfrm>
              <a:off x="1146712" y="2439489"/>
              <a:ext cx="31670" cy="17914"/>
            </a:xfrm>
            <a:custGeom>
              <a:avLst/>
              <a:gdLst/>
              <a:ahLst/>
              <a:cxnLst/>
              <a:rect l="l" t="t" r="r" b="b"/>
              <a:pathLst>
                <a:path w="990" h="560" extrusionOk="0">
                  <a:moveTo>
                    <a:pt x="489" y="0"/>
                  </a:moveTo>
                  <a:lnTo>
                    <a:pt x="1" y="286"/>
                  </a:lnTo>
                  <a:lnTo>
                    <a:pt x="501" y="560"/>
                  </a:lnTo>
                  <a:lnTo>
                    <a:pt x="989" y="286"/>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26" name="Google Shape;462;p33"/>
            <p:cNvSpPr/>
            <p:nvPr/>
          </p:nvSpPr>
          <p:spPr bwMode="auto">
            <a:xfrm>
              <a:off x="1168817" y="2426917"/>
              <a:ext cx="31254" cy="17914"/>
            </a:xfrm>
            <a:custGeom>
              <a:avLst/>
              <a:gdLst/>
              <a:ahLst/>
              <a:cxnLst/>
              <a:rect l="l" t="t" r="r" b="b"/>
              <a:pathLst>
                <a:path w="977" h="560" extrusionOk="0">
                  <a:moveTo>
                    <a:pt x="489" y="0"/>
                  </a:moveTo>
                  <a:lnTo>
                    <a:pt x="0" y="274"/>
                  </a:lnTo>
                  <a:lnTo>
                    <a:pt x="489" y="560"/>
                  </a:lnTo>
                  <a:lnTo>
                    <a:pt x="977" y="274"/>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27" name="Google Shape;463;p33"/>
            <p:cNvSpPr/>
            <p:nvPr/>
          </p:nvSpPr>
          <p:spPr bwMode="auto">
            <a:xfrm>
              <a:off x="1190890" y="2413961"/>
              <a:ext cx="31286" cy="18298"/>
            </a:xfrm>
            <a:custGeom>
              <a:avLst/>
              <a:gdLst/>
              <a:ahLst/>
              <a:cxnLst/>
              <a:rect l="l" t="t" r="r" b="b"/>
              <a:pathLst>
                <a:path w="978" h="572" extrusionOk="0">
                  <a:moveTo>
                    <a:pt x="489" y="0"/>
                  </a:moveTo>
                  <a:lnTo>
                    <a:pt x="1" y="286"/>
                  </a:lnTo>
                  <a:lnTo>
                    <a:pt x="489" y="572"/>
                  </a:lnTo>
                  <a:lnTo>
                    <a:pt x="977" y="286"/>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28" name="Google Shape;464;p33"/>
            <p:cNvSpPr/>
            <p:nvPr/>
          </p:nvSpPr>
          <p:spPr bwMode="auto">
            <a:xfrm>
              <a:off x="1212995" y="2401389"/>
              <a:ext cx="31254" cy="17946"/>
            </a:xfrm>
            <a:custGeom>
              <a:avLst/>
              <a:gdLst/>
              <a:ahLst/>
              <a:cxnLst/>
              <a:rect l="l" t="t" r="r" b="b"/>
              <a:pathLst>
                <a:path w="977" h="561" extrusionOk="0">
                  <a:moveTo>
                    <a:pt x="489" y="1"/>
                  </a:moveTo>
                  <a:lnTo>
                    <a:pt x="1" y="286"/>
                  </a:lnTo>
                  <a:lnTo>
                    <a:pt x="489" y="560"/>
                  </a:lnTo>
                  <a:lnTo>
                    <a:pt x="977" y="286"/>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29" name="Google Shape;465;p33"/>
            <p:cNvSpPr/>
            <p:nvPr/>
          </p:nvSpPr>
          <p:spPr bwMode="auto">
            <a:xfrm>
              <a:off x="1234716" y="2388817"/>
              <a:ext cx="31638" cy="17946"/>
            </a:xfrm>
            <a:custGeom>
              <a:avLst/>
              <a:gdLst/>
              <a:ahLst/>
              <a:cxnLst/>
              <a:rect l="l" t="t" r="r" b="b"/>
              <a:pathLst>
                <a:path w="989" h="561" extrusionOk="0">
                  <a:moveTo>
                    <a:pt x="488" y="1"/>
                  </a:moveTo>
                  <a:lnTo>
                    <a:pt x="0" y="274"/>
                  </a:lnTo>
                  <a:lnTo>
                    <a:pt x="500" y="560"/>
                  </a:lnTo>
                  <a:lnTo>
                    <a:pt x="988" y="274"/>
                  </a:lnTo>
                  <a:lnTo>
                    <a:pt x="488"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30" name="Google Shape;466;p33"/>
            <p:cNvSpPr/>
            <p:nvPr/>
          </p:nvSpPr>
          <p:spPr bwMode="auto">
            <a:xfrm>
              <a:off x="1256789" y="2375861"/>
              <a:ext cx="31286" cy="18330"/>
            </a:xfrm>
            <a:custGeom>
              <a:avLst/>
              <a:gdLst/>
              <a:ahLst/>
              <a:cxnLst/>
              <a:rect l="l" t="t" r="r" b="b"/>
              <a:pathLst>
                <a:path w="978" h="573" extrusionOk="0">
                  <a:moveTo>
                    <a:pt x="489" y="1"/>
                  </a:moveTo>
                  <a:lnTo>
                    <a:pt x="1" y="287"/>
                  </a:lnTo>
                  <a:lnTo>
                    <a:pt x="489" y="572"/>
                  </a:lnTo>
                  <a:lnTo>
                    <a:pt x="977" y="287"/>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31" name="Google Shape;467;p33"/>
            <p:cNvSpPr/>
            <p:nvPr/>
          </p:nvSpPr>
          <p:spPr bwMode="auto">
            <a:xfrm>
              <a:off x="1278893" y="2363289"/>
              <a:ext cx="31254" cy="18330"/>
            </a:xfrm>
            <a:custGeom>
              <a:avLst/>
              <a:gdLst/>
              <a:ahLst/>
              <a:cxnLst/>
              <a:rect l="l" t="t" r="r" b="b"/>
              <a:pathLst>
                <a:path w="977" h="573" extrusionOk="0">
                  <a:moveTo>
                    <a:pt x="488" y="1"/>
                  </a:moveTo>
                  <a:lnTo>
                    <a:pt x="0" y="287"/>
                  </a:lnTo>
                  <a:lnTo>
                    <a:pt x="488" y="572"/>
                  </a:lnTo>
                  <a:lnTo>
                    <a:pt x="977" y="287"/>
                  </a:lnTo>
                  <a:lnTo>
                    <a:pt x="488"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32" name="Google Shape;468;p33"/>
            <p:cNvSpPr/>
            <p:nvPr/>
          </p:nvSpPr>
          <p:spPr bwMode="auto">
            <a:xfrm>
              <a:off x="1300582" y="2350749"/>
              <a:ext cx="31670" cy="17914"/>
            </a:xfrm>
            <a:custGeom>
              <a:avLst/>
              <a:gdLst/>
              <a:ahLst/>
              <a:cxnLst/>
              <a:rect l="l" t="t" r="r" b="b"/>
              <a:pathLst>
                <a:path w="990" h="560" extrusionOk="0">
                  <a:moveTo>
                    <a:pt x="489" y="0"/>
                  </a:moveTo>
                  <a:lnTo>
                    <a:pt x="1" y="274"/>
                  </a:lnTo>
                  <a:lnTo>
                    <a:pt x="501" y="560"/>
                  </a:lnTo>
                  <a:lnTo>
                    <a:pt x="989" y="286"/>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33" name="Google Shape;469;p33"/>
            <p:cNvSpPr/>
            <p:nvPr/>
          </p:nvSpPr>
          <p:spPr bwMode="auto">
            <a:xfrm>
              <a:off x="1322687" y="2337794"/>
              <a:ext cx="31254" cy="18298"/>
            </a:xfrm>
            <a:custGeom>
              <a:avLst/>
              <a:gdLst/>
              <a:ahLst/>
              <a:cxnLst/>
              <a:rect l="l" t="t" r="r" b="b"/>
              <a:pathLst>
                <a:path w="977" h="572" extrusionOk="0">
                  <a:moveTo>
                    <a:pt x="489" y="0"/>
                  </a:moveTo>
                  <a:lnTo>
                    <a:pt x="1" y="286"/>
                  </a:lnTo>
                  <a:lnTo>
                    <a:pt x="489" y="572"/>
                  </a:lnTo>
                  <a:lnTo>
                    <a:pt x="977" y="286"/>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34" name="Google Shape;470;p33"/>
            <p:cNvSpPr/>
            <p:nvPr/>
          </p:nvSpPr>
          <p:spPr bwMode="auto">
            <a:xfrm>
              <a:off x="1014947" y="2515656"/>
              <a:ext cx="78120" cy="32406"/>
            </a:xfrm>
            <a:custGeom>
              <a:avLst/>
              <a:gdLst/>
              <a:ahLst/>
              <a:cxnLst/>
              <a:rect l="l" t="t" r="r" b="b"/>
              <a:pathLst>
                <a:path w="2442" h="1013" extrusionOk="0">
                  <a:moveTo>
                    <a:pt x="488" y="0"/>
                  </a:moveTo>
                  <a:lnTo>
                    <a:pt x="0" y="286"/>
                  </a:lnTo>
                  <a:lnTo>
                    <a:pt x="786" y="727"/>
                  </a:lnTo>
                  <a:lnTo>
                    <a:pt x="1012" y="870"/>
                  </a:lnTo>
                  <a:lnTo>
                    <a:pt x="1274" y="1012"/>
                  </a:lnTo>
                  <a:lnTo>
                    <a:pt x="1953" y="620"/>
                  </a:lnTo>
                  <a:lnTo>
                    <a:pt x="2322" y="405"/>
                  </a:lnTo>
                  <a:lnTo>
                    <a:pt x="2441" y="334"/>
                  </a:lnTo>
                  <a:lnTo>
                    <a:pt x="1953" y="48"/>
                  </a:lnTo>
                  <a:lnTo>
                    <a:pt x="1822" y="131"/>
                  </a:lnTo>
                  <a:lnTo>
                    <a:pt x="1465" y="334"/>
                  </a:lnTo>
                  <a:lnTo>
                    <a:pt x="1274" y="453"/>
                  </a:lnTo>
                  <a:lnTo>
                    <a:pt x="488"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35" name="Google Shape;471;p33"/>
            <p:cNvSpPr/>
            <p:nvPr/>
          </p:nvSpPr>
          <p:spPr bwMode="auto">
            <a:xfrm>
              <a:off x="1083885" y="2504620"/>
              <a:ext cx="31254" cy="17914"/>
            </a:xfrm>
            <a:custGeom>
              <a:avLst/>
              <a:gdLst/>
              <a:ahLst/>
              <a:cxnLst/>
              <a:rect l="l" t="t" r="r" b="b"/>
              <a:pathLst>
                <a:path w="977" h="560" extrusionOk="0">
                  <a:moveTo>
                    <a:pt x="488" y="0"/>
                  </a:moveTo>
                  <a:lnTo>
                    <a:pt x="0" y="286"/>
                  </a:lnTo>
                  <a:lnTo>
                    <a:pt x="488" y="560"/>
                  </a:lnTo>
                  <a:lnTo>
                    <a:pt x="977" y="286"/>
                  </a:lnTo>
                  <a:lnTo>
                    <a:pt x="488"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36" name="Google Shape;472;p33"/>
            <p:cNvSpPr/>
            <p:nvPr/>
          </p:nvSpPr>
          <p:spPr bwMode="auto">
            <a:xfrm>
              <a:off x="1105957" y="2492048"/>
              <a:ext cx="31286" cy="17914"/>
            </a:xfrm>
            <a:custGeom>
              <a:avLst/>
              <a:gdLst/>
              <a:ahLst/>
              <a:cxnLst/>
              <a:rect l="l" t="t" r="r" b="b"/>
              <a:pathLst>
                <a:path w="978" h="560" extrusionOk="0">
                  <a:moveTo>
                    <a:pt x="489" y="0"/>
                  </a:moveTo>
                  <a:lnTo>
                    <a:pt x="1" y="274"/>
                  </a:lnTo>
                  <a:lnTo>
                    <a:pt x="489" y="560"/>
                  </a:lnTo>
                  <a:lnTo>
                    <a:pt x="977" y="274"/>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37" name="Google Shape;473;p33"/>
            <p:cNvSpPr/>
            <p:nvPr/>
          </p:nvSpPr>
          <p:spPr bwMode="auto">
            <a:xfrm>
              <a:off x="1127678" y="2479091"/>
              <a:ext cx="31638" cy="18298"/>
            </a:xfrm>
            <a:custGeom>
              <a:avLst/>
              <a:gdLst/>
              <a:ahLst/>
              <a:cxnLst/>
              <a:rect l="l" t="t" r="r" b="b"/>
              <a:pathLst>
                <a:path w="989" h="572" extrusionOk="0">
                  <a:moveTo>
                    <a:pt x="489" y="0"/>
                  </a:moveTo>
                  <a:lnTo>
                    <a:pt x="1" y="286"/>
                  </a:lnTo>
                  <a:lnTo>
                    <a:pt x="501" y="572"/>
                  </a:lnTo>
                  <a:lnTo>
                    <a:pt x="989" y="286"/>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38" name="Google Shape;474;p33"/>
            <p:cNvSpPr/>
            <p:nvPr/>
          </p:nvSpPr>
          <p:spPr bwMode="auto">
            <a:xfrm>
              <a:off x="1149783" y="2466520"/>
              <a:ext cx="31254" cy="17946"/>
            </a:xfrm>
            <a:custGeom>
              <a:avLst/>
              <a:gdLst/>
              <a:ahLst/>
              <a:cxnLst/>
              <a:rect l="l" t="t" r="r" b="b"/>
              <a:pathLst>
                <a:path w="977" h="561" extrusionOk="0">
                  <a:moveTo>
                    <a:pt x="488" y="1"/>
                  </a:moveTo>
                  <a:lnTo>
                    <a:pt x="0" y="286"/>
                  </a:lnTo>
                  <a:lnTo>
                    <a:pt x="488" y="560"/>
                  </a:lnTo>
                  <a:lnTo>
                    <a:pt x="976" y="286"/>
                  </a:lnTo>
                  <a:lnTo>
                    <a:pt x="488"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39" name="Google Shape;475;p33"/>
            <p:cNvSpPr/>
            <p:nvPr/>
          </p:nvSpPr>
          <p:spPr bwMode="auto">
            <a:xfrm>
              <a:off x="1171855" y="2453948"/>
              <a:ext cx="31254" cy="17946"/>
            </a:xfrm>
            <a:custGeom>
              <a:avLst/>
              <a:gdLst/>
              <a:ahLst/>
              <a:cxnLst/>
              <a:rect l="l" t="t" r="r" b="b"/>
              <a:pathLst>
                <a:path w="977" h="561" extrusionOk="0">
                  <a:moveTo>
                    <a:pt x="489" y="1"/>
                  </a:moveTo>
                  <a:lnTo>
                    <a:pt x="1" y="274"/>
                  </a:lnTo>
                  <a:lnTo>
                    <a:pt x="489" y="560"/>
                  </a:lnTo>
                  <a:lnTo>
                    <a:pt x="977" y="274"/>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40" name="Google Shape;476;p33"/>
            <p:cNvSpPr/>
            <p:nvPr/>
          </p:nvSpPr>
          <p:spPr bwMode="auto">
            <a:xfrm>
              <a:off x="1193961" y="2440992"/>
              <a:ext cx="31254" cy="18330"/>
            </a:xfrm>
            <a:custGeom>
              <a:avLst/>
              <a:gdLst/>
              <a:ahLst/>
              <a:cxnLst/>
              <a:rect l="l" t="t" r="r" b="b"/>
              <a:pathLst>
                <a:path w="977" h="573" extrusionOk="0">
                  <a:moveTo>
                    <a:pt x="488" y="1"/>
                  </a:moveTo>
                  <a:lnTo>
                    <a:pt x="0" y="287"/>
                  </a:lnTo>
                  <a:lnTo>
                    <a:pt x="488" y="572"/>
                  </a:lnTo>
                  <a:lnTo>
                    <a:pt x="977" y="287"/>
                  </a:lnTo>
                  <a:lnTo>
                    <a:pt x="488"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41" name="Google Shape;477;p33"/>
            <p:cNvSpPr/>
            <p:nvPr/>
          </p:nvSpPr>
          <p:spPr bwMode="auto">
            <a:xfrm>
              <a:off x="1215650" y="2428420"/>
              <a:ext cx="31286" cy="18330"/>
            </a:xfrm>
            <a:custGeom>
              <a:avLst/>
              <a:gdLst/>
              <a:ahLst/>
              <a:cxnLst/>
              <a:rect l="l" t="t" r="r" b="b"/>
              <a:pathLst>
                <a:path w="978" h="573" extrusionOk="0">
                  <a:moveTo>
                    <a:pt x="489" y="1"/>
                  </a:moveTo>
                  <a:lnTo>
                    <a:pt x="1" y="287"/>
                  </a:lnTo>
                  <a:lnTo>
                    <a:pt x="489" y="572"/>
                  </a:lnTo>
                  <a:lnTo>
                    <a:pt x="977" y="287"/>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42" name="Google Shape;478;p33"/>
            <p:cNvSpPr/>
            <p:nvPr/>
          </p:nvSpPr>
          <p:spPr bwMode="auto">
            <a:xfrm>
              <a:off x="1237755" y="2415848"/>
              <a:ext cx="31254" cy="17946"/>
            </a:xfrm>
            <a:custGeom>
              <a:avLst/>
              <a:gdLst/>
              <a:ahLst/>
              <a:cxnLst/>
              <a:rect l="l" t="t" r="r" b="b"/>
              <a:pathLst>
                <a:path w="977" h="561" extrusionOk="0">
                  <a:moveTo>
                    <a:pt x="489" y="1"/>
                  </a:moveTo>
                  <a:lnTo>
                    <a:pt x="0" y="275"/>
                  </a:lnTo>
                  <a:lnTo>
                    <a:pt x="489" y="561"/>
                  </a:lnTo>
                  <a:lnTo>
                    <a:pt x="977" y="287"/>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43" name="Google Shape;479;p33"/>
            <p:cNvSpPr/>
            <p:nvPr/>
          </p:nvSpPr>
          <p:spPr bwMode="auto">
            <a:xfrm>
              <a:off x="1259860" y="2402924"/>
              <a:ext cx="31254" cy="18298"/>
            </a:xfrm>
            <a:custGeom>
              <a:avLst/>
              <a:gdLst/>
              <a:ahLst/>
              <a:cxnLst/>
              <a:rect l="l" t="t" r="r" b="b"/>
              <a:pathLst>
                <a:path w="977" h="572" extrusionOk="0">
                  <a:moveTo>
                    <a:pt x="488" y="0"/>
                  </a:moveTo>
                  <a:lnTo>
                    <a:pt x="0" y="286"/>
                  </a:lnTo>
                  <a:lnTo>
                    <a:pt x="488" y="572"/>
                  </a:lnTo>
                  <a:lnTo>
                    <a:pt x="976" y="286"/>
                  </a:lnTo>
                  <a:lnTo>
                    <a:pt x="488"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44" name="Google Shape;480;p33"/>
            <p:cNvSpPr/>
            <p:nvPr/>
          </p:nvSpPr>
          <p:spPr bwMode="auto">
            <a:xfrm>
              <a:off x="1281549" y="2390353"/>
              <a:ext cx="31638" cy="18298"/>
            </a:xfrm>
            <a:custGeom>
              <a:avLst/>
              <a:gdLst/>
              <a:ahLst/>
              <a:cxnLst/>
              <a:rect l="l" t="t" r="r" b="b"/>
              <a:pathLst>
                <a:path w="989" h="572" extrusionOk="0">
                  <a:moveTo>
                    <a:pt x="489" y="0"/>
                  </a:moveTo>
                  <a:lnTo>
                    <a:pt x="1" y="286"/>
                  </a:lnTo>
                  <a:lnTo>
                    <a:pt x="501" y="572"/>
                  </a:lnTo>
                  <a:lnTo>
                    <a:pt x="989" y="286"/>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45" name="Google Shape;481;p33"/>
            <p:cNvSpPr/>
            <p:nvPr/>
          </p:nvSpPr>
          <p:spPr bwMode="auto">
            <a:xfrm>
              <a:off x="1303653" y="2377781"/>
              <a:ext cx="31254" cy="17914"/>
            </a:xfrm>
            <a:custGeom>
              <a:avLst/>
              <a:gdLst/>
              <a:ahLst/>
              <a:cxnLst/>
              <a:rect l="l" t="t" r="r" b="b"/>
              <a:pathLst>
                <a:path w="977" h="560" extrusionOk="0">
                  <a:moveTo>
                    <a:pt x="488" y="0"/>
                  </a:moveTo>
                  <a:lnTo>
                    <a:pt x="0" y="274"/>
                  </a:lnTo>
                  <a:lnTo>
                    <a:pt x="488" y="560"/>
                  </a:lnTo>
                  <a:lnTo>
                    <a:pt x="977" y="286"/>
                  </a:lnTo>
                  <a:lnTo>
                    <a:pt x="488"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46" name="Google Shape;482;p33"/>
            <p:cNvSpPr/>
            <p:nvPr/>
          </p:nvSpPr>
          <p:spPr bwMode="auto">
            <a:xfrm>
              <a:off x="1325726" y="2364825"/>
              <a:ext cx="31286" cy="18330"/>
            </a:xfrm>
            <a:custGeom>
              <a:avLst/>
              <a:gdLst/>
              <a:ahLst/>
              <a:cxnLst/>
              <a:rect l="l" t="t" r="r" b="b"/>
              <a:pathLst>
                <a:path w="978" h="573" extrusionOk="0">
                  <a:moveTo>
                    <a:pt x="489" y="1"/>
                  </a:moveTo>
                  <a:lnTo>
                    <a:pt x="1" y="286"/>
                  </a:lnTo>
                  <a:lnTo>
                    <a:pt x="489" y="572"/>
                  </a:lnTo>
                  <a:lnTo>
                    <a:pt x="977" y="286"/>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47" name="Google Shape;483;p33"/>
            <p:cNvSpPr/>
            <p:nvPr/>
          </p:nvSpPr>
          <p:spPr bwMode="auto">
            <a:xfrm>
              <a:off x="1347447" y="2352253"/>
              <a:ext cx="31638" cy="18330"/>
            </a:xfrm>
            <a:custGeom>
              <a:avLst/>
              <a:gdLst/>
              <a:ahLst/>
              <a:cxnLst/>
              <a:rect l="l" t="t" r="r" b="b"/>
              <a:pathLst>
                <a:path w="989" h="573" extrusionOk="0">
                  <a:moveTo>
                    <a:pt x="489" y="1"/>
                  </a:moveTo>
                  <a:lnTo>
                    <a:pt x="0" y="286"/>
                  </a:lnTo>
                  <a:lnTo>
                    <a:pt x="501" y="572"/>
                  </a:lnTo>
                  <a:lnTo>
                    <a:pt x="989" y="286"/>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48" name="Google Shape;484;p33"/>
            <p:cNvSpPr/>
            <p:nvPr/>
          </p:nvSpPr>
          <p:spPr bwMode="auto">
            <a:xfrm>
              <a:off x="1064851" y="2544223"/>
              <a:ext cx="31254" cy="18298"/>
            </a:xfrm>
            <a:custGeom>
              <a:avLst/>
              <a:gdLst/>
              <a:ahLst/>
              <a:cxnLst/>
              <a:rect l="l" t="t" r="r" b="b"/>
              <a:pathLst>
                <a:path w="977" h="572" extrusionOk="0">
                  <a:moveTo>
                    <a:pt x="488" y="0"/>
                  </a:moveTo>
                  <a:lnTo>
                    <a:pt x="0" y="286"/>
                  </a:lnTo>
                  <a:lnTo>
                    <a:pt x="488" y="572"/>
                  </a:lnTo>
                  <a:lnTo>
                    <a:pt x="976" y="286"/>
                  </a:lnTo>
                  <a:lnTo>
                    <a:pt x="488"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49" name="Google Shape;485;p33"/>
            <p:cNvSpPr/>
            <p:nvPr/>
          </p:nvSpPr>
          <p:spPr bwMode="auto">
            <a:xfrm>
              <a:off x="1086924" y="2531651"/>
              <a:ext cx="31254" cy="18298"/>
            </a:xfrm>
            <a:custGeom>
              <a:avLst/>
              <a:gdLst/>
              <a:ahLst/>
              <a:cxnLst/>
              <a:rect l="l" t="t" r="r" b="b"/>
              <a:pathLst>
                <a:path w="977" h="572" extrusionOk="0">
                  <a:moveTo>
                    <a:pt x="489" y="0"/>
                  </a:moveTo>
                  <a:lnTo>
                    <a:pt x="1" y="286"/>
                  </a:lnTo>
                  <a:lnTo>
                    <a:pt x="489" y="572"/>
                  </a:lnTo>
                  <a:lnTo>
                    <a:pt x="977" y="286"/>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50" name="Google Shape;486;p33"/>
            <p:cNvSpPr/>
            <p:nvPr/>
          </p:nvSpPr>
          <p:spPr bwMode="auto">
            <a:xfrm>
              <a:off x="1108645" y="2519079"/>
              <a:ext cx="31638" cy="17946"/>
            </a:xfrm>
            <a:custGeom>
              <a:avLst/>
              <a:gdLst/>
              <a:ahLst/>
              <a:cxnLst/>
              <a:rect l="l" t="t" r="r" b="b"/>
              <a:pathLst>
                <a:path w="989" h="561" extrusionOk="0">
                  <a:moveTo>
                    <a:pt x="488" y="1"/>
                  </a:moveTo>
                  <a:lnTo>
                    <a:pt x="0" y="274"/>
                  </a:lnTo>
                  <a:lnTo>
                    <a:pt x="500" y="560"/>
                  </a:lnTo>
                  <a:lnTo>
                    <a:pt x="988" y="286"/>
                  </a:lnTo>
                  <a:lnTo>
                    <a:pt x="488"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51" name="Google Shape;487;p33"/>
            <p:cNvSpPr/>
            <p:nvPr/>
          </p:nvSpPr>
          <p:spPr bwMode="auto">
            <a:xfrm>
              <a:off x="1130717" y="2506123"/>
              <a:ext cx="31286" cy="18330"/>
            </a:xfrm>
            <a:custGeom>
              <a:avLst/>
              <a:gdLst/>
              <a:ahLst/>
              <a:cxnLst/>
              <a:rect l="l" t="t" r="r" b="b"/>
              <a:pathLst>
                <a:path w="978" h="573" extrusionOk="0">
                  <a:moveTo>
                    <a:pt x="489" y="1"/>
                  </a:moveTo>
                  <a:lnTo>
                    <a:pt x="1" y="287"/>
                  </a:lnTo>
                  <a:lnTo>
                    <a:pt x="489" y="572"/>
                  </a:lnTo>
                  <a:lnTo>
                    <a:pt x="977" y="287"/>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52" name="Google Shape;488;p33"/>
            <p:cNvSpPr/>
            <p:nvPr/>
          </p:nvSpPr>
          <p:spPr bwMode="auto">
            <a:xfrm>
              <a:off x="1152822" y="2493551"/>
              <a:ext cx="31254" cy="18330"/>
            </a:xfrm>
            <a:custGeom>
              <a:avLst/>
              <a:gdLst/>
              <a:ahLst/>
              <a:cxnLst/>
              <a:rect l="l" t="t" r="r" b="b"/>
              <a:pathLst>
                <a:path w="977" h="573" extrusionOk="0">
                  <a:moveTo>
                    <a:pt x="489" y="1"/>
                  </a:moveTo>
                  <a:lnTo>
                    <a:pt x="0" y="287"/>
                  </a:lnTo>
                  <a:lnTo>
                    <a:pt x="489" y="572"/>
                  </a:lnTo>
                  <a:lnTo>
                    <a:pt x="977" y="287"/>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53" name="Google Shape;489;p33"/>
            <p:cNvSpPr/>
            <p:nvPr/>
          </p:nvSpPr>
          <p:spPr bwMode="auto">
            <a:xfrm>
              <a:off x="1174543" y="2480979"/>
              <a:ext cx="31638" cy="17946"/>
            </a:xfrm>
            <a:custGeom>
              <a:avLst/>
              <a:gdLst/>
              <a:ahLst/>
              <a:cxnLst/>
              <a:rect l="l" t="t" r="r" b="b"/>
              <a:pathLst>
                <a:path w="989" h="561" extrusionOk="0">
                  <a:moveTo>
                    <a:pt x="488" y="1"/>
                  </a:moveTo>
                  <a:lnTo>
                    <a:pt x="0" y="275"/>
                  </a:lnTo>
                  <a:lnTo>
                    <a:pt x="500" y="561"/>
                  </a:lnTo>
                  <a:lnTo>
                    <a:pt x="988" y="287"/>
                  </a:lnTo>
                  <a:lnTo>
                    <a:pt x="488"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54" name="Google Shape;490;p33"/>
            <p:cNvSpPr/>
            <p:nvPr/>
          </p:nvSpPr>
          <p:spPr bwMode="auto">
            <a:xfrm>
              <a:off x="1196616" y="2468055"/>
              <a:ext cx="31254" cy="18298"/>
            </a:xfrm>
            <a:custGeom>
              <a:avLst/>
              <a:gdLst/>
              <a:ahLst/>
              <a:cxnLst/>
              <a:rect l="l" t="t" r="r" b="b"/>
              <a:pathLst>
                <a:path w="977" h="572" extrusionOk="0">
                  <a:moveTo>
                    <a:pt x="489" y="0"/>
                  </a:moveTo>
                  <a:lnTo>
                    <a:pt x="1" y="286"/>
                  </a:lnTo>
                  <a:lnTo>
                    <a:pt x="489" y="572"/>
                  </a:lnTo>
                  <a:lnTo>
                    <a:pt x="977" y="286"/>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55" name="Google Shape;491;p33"/>
            <p:cNvSpPr/>
            <p:nvPr/>
          </p:nvSpPr>
          <p:spPr bwMode="auto">
            <a:xfrm>
              <a:off x="1218721" y="2455483"/>
              <a:ext cx="31254" cy="18298"/>
            </a:xfrm>
            <a:custGeom>
              <a:avLst/>
              <a:gdLst/>
              <a:ahLst/>
              <a:cxnLst/>
              <a:rect l="l" t="t" r="r" b="b"/>
              <a:pathLst>
                <a:path w="977" h="572" extrusionOk="0">
                  <a:moveTo>
                    <a:pt x="488" y="0"/>
                  </a:moveTo>
                  <a:lnTo>
                    <a:pt x="0" y="286"/>
                  </a:lnTo>
                  <a:lnTo>
                    <a:pt x="488" y="572"/>
                  </a:lnTo>
                  <a:lnTo>
                    <a:pt x="976" y="286"/>
                  </a:lnTo>
                  <a:lnTo>
                    <a:pt x="488"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56" name="Google Shape;492;p33"/>
            <p:cNvSpPr/>
            <p:nvPr/>
          </p:nvSpPr>
          <p:spPr bwMode="auto">
            <a:xfrm>
              <a:off x="1240794" y="2442911"/>
              <a:ext cx="31254" cy="17914"/>
            </a:xfrm>
            <a:custGeom>
              <a:avLst/>
              <a:gdLst/>
              <a:ahLst/>
              <a:cxnLst/>
              <a:rect l="l" t="t" r="r" b="b"/>
              <a:pathLst>
                <a:path w="977" h="560" extrusionOk="0">
                  <a:moveTo>
                    <a:pt x="489" y="0"/>
                  </a:moveTo>
                  <a:lnTo>
                    <a:pt x="1" y="274"/>
                  </a:lnTo>
                  <a:lnTo>
                    <a:pt x="489" y="560"/>
                  </a:lnTo>
                  <a:lnTo>
                    <a:pt x="977" y="286"/>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57" name="Google Shape;493;p33"/>
            <p:cNvSpPr/>
            <p:nvPr/>
          </p:nvSpPr>
          <p:spPr bwMode="auto">
            <a:xfrm>
              <a:off x="1262515" y="2429956"/>
              <a:ext cx="31638" cy="18330"/>
            </a:xfrm>
            <a:custGeom>
              <a:avLst/>
              <a:gdLst/>
              <a:ahLst/>
              <a:cxnLst/>
              <a:rect l="l" t="t" r="r" b="b"/>
              <a:pathLst>
                <a:path w="989" h="573" extrusionOk="0">
                  <a:moveTo>
                    <a:pt x="489" y="1"/>
                  </a:moveTo>
                  <a:lnTo>
                    <a:pt x="0" y="286"/>
                  </a:lnTo>
                  <a:lnTo>
                    <a:pt x="500" y="572"/>
                  </a:lnTo>
                  <a:lnTo>
                    <a:pt x="989" y="286"/>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58" name="Google Shape;494;p33"/>
            <p:cNvSpPr/>
            <p:nvPr/>
          </p:nvSpPr>
          <p:spPr bwMode="auto">
            <a:xfrm>
              <a:off x="1284588" y="2417384"/>
              <a:ext cx="31286" cy="18330"/>
            </a:xfrm>
            <a:custGeom>
              <a:avLst/>
              <a:gdLst/>
              <a:ahLst/>
              <a:cxnLst/>
              <a:rect l="l" t="t" r="r" b="b"/>
              <a:pathLst>
                <a:path w="978" h="573" extrusionOk="0">
                  <a:moveTo>
                    <a:pt x="489" y="1"/>
                  </a:moveTo>
                  <a:lnTo>
                    <a:pt x="1" y="286"/>
                  </a:lnTo>
                  <a:lnTo>
                    <a:pt x="489" y="572"/>
                  </a:lnTo>
                  <a:lnTo>
                    <a:pt x="977" y="286"/>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59" name="Google Shape;495;p33"/>
            <p:cNvSpPr/>
            <p:nvPr/>
          </p:nvSpPr>
          <p:spPr bwMode="auto">
            <a:xfrm>
              <a:off x="1306692" y="2404812"/>
              <a:ext cx="31254" cy="17946"/>
            </a:xfrm>
            <a:custGeom>
              <a:avLst/>
              <a:gdLst/>
              <a:ahLst/>
              <a:cxnLst/>
              <a:rect l="l" t="t" r="r" b="b"/>
              <a:pathLst>
                <a:path w="977" h="561" extrusionOk="0">
                  <a:moveTo>
                    <a:pt x="489" y="1"/>
                  </a:moveTo>
                  <a:lnTo>
                    <a:pt x="0" y="275"/>
                  </a:lnTo>
                  <a:lnTo>
                    <a:pt x="489" y="560"/>
                  </a:lnTo>
                  <a:lnTo>
                    <a:pt x="977" y="286"/>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60" name="Google Shape;496;p33"/>
            <p:cNvSpPr/>
            <p:nvPr/>
          </p:nvSpPr>
          <p:spPr bwMode="auto">
            <a:xfrm>
              <a:off x="1328413" y="2392240"/>
              <a:ext cx="31638" cy="17946"/>
            </a:xfrm>
            <a:custGeom>
              <a:avLst/>
              <a:gdLst/>
              <a:ahLst/>
              <a:cxnLst/>
              <a:rect l="l" t="t" r="r" b="b"/>
              <a:pathLst>
                <a:path w="989" h="561" extrusionOk="0">
                  <a:moveTo>
                    <a:pt x="488" y="1"/>
                  </a:moveTo>
                  <a:lnTo>
                    <a:pt x="0" y="275"/>
                  </a:lnTo>
                  <a:lnTo>
                    <a:pt x="500" y="560"/>
                  </a:lnTo>
                  <a:lnTo>
                    <a:pt x="988" y="275"/>
                  </a:lnTo>
                  <a:lnTo>
                    <a:pt x="488"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61" name="Google Shape;497;p33"/>
            <p:cNvSpPr/>
            <p:nvPr/>
          </p:nvSpPr>
          <p:spPr bwMode="auto">
            <a:xfrm>
              <a:off x="1350486" y="2379284"/>
              <a:ext cx="31254" cy="18330"/>
            </a:xfrm>
            <a:custGeom>
              <a:avLst/>
              <a:gdLst/>
              <a:ahLst/>
              <a:cxnLst/>
              <a:rect l="l" t="t" r="r" b="b"/>
              <a:pathLst>
                <a:path w="977" h="573" extrusionOk="0">
                  <a:moveTo>
                    <a:pt x="489" y="1"/>
                  </a:moveTo>
                  <a:lnTo>
                    <a:pt x="1" y="287"/>
                  </a:lnTo>
                  <a:lnTo>
                    <a:pt x="489" y="572"/>
                  </a:lnTo>
                  <a:lnTo>
                    <a:pt x="977" y="287"/>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62" name="Google Shape;498;p33"/>
            <p:cNvSpPr/>
            <p:nvPr/>
          </p:nvSpPr>
          <p:spPr bwMode="auto">
            <a:xfrm>
              <a:off x="1372591" y="2366744"/>
              <a:ext cx="31254" cy="17914"/>
            </a:xfrm>
            <a:custGeom>
              <a:avLst/>
              <a:gdLst/>
              <a:ahLst/>
              <a:cxnLst/>
              <a:rect l="l" t="t" r="r" b="b"/>
              <a:pathLst>
                <a:path w="977" h="560" extrusionOk="0">
                  <a:moveTo>
                    <a:pt x="488" y="0"/>
                  </a:moveTo>
                  <a:lnTo>
                    <a:pt x="0" y="286"/>
                  </a:lnTo>
                  <a:lnTo>
                    <a:pt x="488" y="560"/>
                  </a:lnTo>
                  <a:lnTo>
                    <a:pt x="977" y="286"/>
                  </a:lnTo>
                  <a:lnTo>
                    <a:pt x="488"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63" name="Google Shape;499;p33"/>
            <p:cNvSpPr/>
            <p:nvPr/>
          </p:nvSpPr>
          <p:spPr bwMode="auto">
            <a:xfrm>
              <a:off x="1089579" y="2558682"/>
              <a:ext cx="31670" cy="18330"/>
            </a:xfrm>
            <a:custGeom>
              <a:avLst/>
              <a:gdLst/>
              <a:ahLst/>
              <a:cxnLst/>
              <a:rect l="l" t="t" r="r" b="b"/>
              <a:pathLst>
                <a:path w="990" h="573" extrusionOk="0">
                  <a:moveTo>
                    <a:pt x="489" y="1"/>
                  </a:moveTo>
                  <a:lnTo>
                    <a:pt x="1" y="287"/>
                  </a:lnTo>
                  <a:lnTo>
                    <a:pt x="501" y="572"/>
                  </a:lnTo>
                  <a:lnTo>
                    <a:pt x="989" y="287"/>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64" name="Google Shape;500;p33"/>
            <p:cNvSpPr/>
            <p:nvPr/>
          </p:nvSpPr>
          <p:spPr bwMode="auto">
            <a:xfrm>
              <a:off x="1111684" y="2546110"/>
              <a:ext cx="31254" cy="17946"/>
            </a:xfrm>
            <a:custGeom>
              <a:avLst/>
              <a:gdLst/>
              <a:ahLst/>
              <a:cxnLst/>
              <a:rect l="l" t="t" r="r" b="b"/>
              <a:pathLst>
                <a:path w="977" h="561" extrusionOk="0">
                  <a:moveTo>
                    <a:pt x="489" y="1"/>
                  </a:moveTo>
                  <a:lnTo>
                    <a:pt x="0" y="275"/>
                  </a:lnTo>
                  <a:lnTo>
                    <a:pt x="489" y="561"/>
                  </a:lnTo>
                  <a:lnTo>
                    <a:pt x="977" y="287"/>
                  </a:lnTo>
                  <a:lnTo>
                    <a:pt x="489"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65" name="Google Shape;501;p33"/>
            <p:cNvSpPr/>
            <p:nvPr/>
          </p:nvSpPr>
          <p:spPr bwMode="auto">
            <a:xfrm>
              <a:off x="1133788" y="2533186"/>
              <a:ext cx="31254" cy="18298"/>
            </a:xfrm>
            <a:custGeom>
              <a:avLst/>
              <a:gdLst/>
              <a:ahLst/>
              <a:cxnLst/>
              <a:rect l="l" t="t" r="r" b="b"/>
              <a:pathLst>
                <a:path w="977" h="572" extrusionOk="0">
                  <a:moveTo>
                    <a:pt x="488" y="0"/>
                  </a:moveTo>
                  <a:lnTo>
                    <a:pt x="0" y="286"/>
                  </a:lnTo>
                  <a:lnTo>
                    <a:pt x="488" y="572"/>
                  </a:lnTo>
                  <a:lnTo>
                    <a:pt x="976" y="286"/>
                  </a:lnTo>
                  <a:lnTo>
                    <a:pt x="488"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66" name="Google Shape;502;p33"/>
            <p:cNvSpPr/>
            <p:nvPr/>
          </p:nvSpPr>
          <p:spPr bwMode="auto">
            <a:xfrm>
              <a:off x="1155477" y="2520614"/>
              <a:ext cx="31638" cy="18298"/>
            </a:xfrm>
            <a:custGeom>
              <a:avLst/>
              <a:gdLst/>
              <a:ahLst/>
              <a:cxnLst/>
              <a:rect l="l" t="t" r="r" b="b"/>
              <a:pathLst>
                <a:path w="989" h="572" extrusionOk="0">
                  <a:moveTo>
                    <a:pt x="489" y="0"/>
                  </a:moveTo>
                  <a:lnTo>
                    <a:pt x="1" y="286"/>
                  </a:lnTo>
                  <a:lnTo>
                    <a:pt x="501" y="572"/>
                  </a:lnTo>
                  <a:lnTo>
                    <a:pt x="989" y="286"/>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67" name="Google Shape;503;p33"/>
            <p:cNvSpPr/>
            <p:nvPr/>
          </p:nvSpPr>
          <p:spPr bwMode="auto">
            <a:xfrm>
              <a:off x="1177582" y="2431875"/>
              <a:ext cx="163437" cy="94083"/>
            </a:xfrm>
            <a:custGeom>
              <a:avLst/>
              <a:gdLst/>
              <a:ahLst/>
              <a:cxnLst/>
              <a:rect l="l" t="t" r="r" b="b"/>
              <a:pathLst>
                <a:path w="5109" h="2941" extrusionOk="0">
                  <a:moveTo>
                    <a:pt x="4608" y="0"/>
                  </a:moveTo>
                  <a:lnTo>
                    <a:pt x="4370" y="143"/>
                  </a:lnTo>
                  <a:lnTo>
                    <a:pt x="4120" y="286"/>
                  </a:lnTo>
                  <a:lnTo>
                    <a:pt x="3929" y="393"/>
                  </a:lnTo>
                  <a:lnTo>
                    <a:pt x="3441" y="679"/>
                  </a:lnTo>
                  <a:lnTo>
                    <a:pt x="3239" y="798"/>
                  </a:lnTo>
                  <a:lnTo>
                    <a:pt x="2751" y="1072"/>
                  </a:lnTo>
                  <a:lnTo>
                    <a:pt x="2548" y="1191"/>
                  </a:lnTo>
                  <a:lnTo>
                    <a:pt x="2060" y="1476"/>
                  </a:lnTo>
                  <a:lnTo>
                    <a:pt x="1870" y="1584"/>
                  </a:lnTo>
                  <a:lnTo>
                    <a:pt x="1381" y="1869"/>
                  </a:lnTo>
                  <a:lnTo>
                    <a:pt x="1179" y="1976"/>
                  </a:lnTo>
                  <a:lnTo>
                    <a:pt x="691" y="2262"/>
                  </a:lnTo>
                  <a:lnTo>
                    <a:pt x="0" y="2655"/>
                  </a:lnTo>
                  <a:lnTo>
                    <a:pt x="488" y="2941"/>
                  </a:lnTo>
                  <a:lnTo>
                    <a:pt x="1179" y="2548"/>
                  </a:lnTo>
                  <a:lnTo>
                    <a:pt x="1667" y="2262"/>
                  </a:lnTo>
                  <a:lnTo>
                    <a:pt x="1870" y="2155"/>
                  </a:lnTo>
                  <a:lnTo>
                    <a:pt x="2358" y="1869"/>
                  </a:lnTo>
                  <a:lnTo>
                    <a:pt x="2560" y="1750"/>
                  </a:lnTo>
                  <a:lnTo>
                    <a:pt x="3048" y="1476"/>
                  </a:lnTo>
                  <a:lnTo>
                    <a:pt x="3239" y="1357"/>
                  </a:lnTo>
                  <a:lnTo>
                    <a:pt x="3727" y="1072"/>
                  </a:lnTo>
                  <a:lnTo>
                    <a:pt x="3929" y="964"/>
                  </a:lnTo>
                  <a:lnTo>
                    <a:pt x="4417" y="679"/>
                  </a:lnTo>
                  <a:lnTo>
                    <a:pt x="4620" y="560"/>
                  </a:lnTo>
                  <a:lnTo>
                    <a:pt x="4858" y="429"/>
                  </a:lnTo>
                  <a:lnTo>
                    <a:pt x="5108" y="286"/>
                  </a:lnTo>
                  <a:lnTo>
                    <a:pt x="4608"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68" name="Google Shape;504;p33"/>
            <p:cNvSpPr/>
            <p:nvPr/>
          </p:nvSpPr>
          <p:spPr bwMode="auto">
            <a:xfrm>
              <a:off x="1331452" y="2419303"/>
              <a:ext cx="31254" cy="17914"/>
            </a:xfrm>
            <a:custGeom>
              <a:avLst/>
              <a:gdLst/>
              <a:ahLst/>
              <a:cxnLst/>
              <a:rect l="l" t="t" r="r" b="b"/>
              <a:pathLst>
                <a:path w="977" h="560" extrusionOk="0">
                  <a:moveTo>
                    <a:pt x="489" y="0"/>
                  </a:moveTo>
                  <a:lnTo>
                    <a:pt x="0" y="274"/>
                  </a:lnTo>
                  <a:lnTo>
                    <a:pt x="489" y="560"/>
                  </a:lnTo>
                  <a:lnTo>
                    <a:pt x="977" y="274"/>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69" name="Google Shape;505;p33"/>
            <p:cNvSpPr/>
            <p:nvPr/>
          </p:nvSpPr>
          <p:spPr bwMode="auto">
            <a:xfrm>
              <a:off x="1353525" y="2406346"/>
              <a:ext cx="31286" cy="18298"/>
            </a:xfrm>
            <a:custGeom>
              <a:avLst/>
              <a:gdLst/>
              <a:ahLst/>
              <a:cxnLst/>
              <a:rect l="l" t="t" r="r" b="b"/>
              <a:pathLst>
                <a:path w="978" h="572" extrusionOk="0">
                  <a:moveTo>
                    <a:pt x="489" y="0"/>
                  </a:moveTo>
                  <a:lnTo>
                    <a:pt x="1" y="286"/>
                  </a:lnTo>
                  <a:lnTo>
                    <a:pt x="489" y="572"/>
                  </a:lnTo>
                  <a:lnTo>
                    <a:pt x="977" y="286"/>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70" name="Google Shape;506;p33"/>
            <p:cNvSpPr/>
            <p:nvPr/>
          </p:nvSpPr>
          <p:spPr bwMode="auto">
            <a:xfrm>
              <a:off x="1375629" y="2393775"/>
              <a:ext cx="31254" cy="17946"/>
            </a:xfrm>
            <a:custGeom>
              <a:avLst/>
              <a:gdLst/>
              <a:ahLst/>
              <a:cxnLst/>
              <a:rect l="l" t="t" r="r" b="b"/>
              <a:pathLst>
                <a:path w="977" h="561" extrusionOk="0">
                  <a:moveTo>
                    <a:pt x="489" y="0"/>
                  </a:moveTo>
                  <a:lnTo>
                    <a:pt x="1" y="286"/>
                  </a:lnTo>
                  <a:lnTo>
                    <a:pt x="489" y="560"/>
                  </a:lnTo>
                  <a:lnTo>
                    <a:pt x="977" y="286"/>
                  </a:lnTo>
                  <a:lnTo>
                    <a:pt x="489" y="0"/>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sp>
          <p:nvSpPr>
            <p:cNvPr id="171" name="Google Shape;507;p33"/>
            <p:cNvSpPr/>
            <p:nvPr/>
          </p:nvSpPr>
          <p:spPr bwMode="auto">
            <a:xfrm>
              <a:off x="1397351" y="2381203"/>
              <a:ext cx="31638" cy="17946"/>
            </a:xfrm>
            <a:custGeom>
              <a:avLst/>
              <a:gdLst/>
              <a:ahLst/>
              <a:cxnLst/>
              <a:rect l="l" t="t" r="r" b="b"/>
              <a:pathLst>
                <a:path w="989" h="561" extrusionOk="0">
                  <a:moveTo>
                    <a:pt x="488" y="1"/>
                  </a:moveTo>
                  <a:lnTo>
                    <a:pt x="0" y="274"/>
                  </a:lnTo>
                  <a:lnTo>
                    <a:pt x="500" y="560"/>
                  </a:lnTo>
                  <a:lnTo>
                    <a:pt x="988" y="274"/>
                  </a:lnTo>
                  <a:lnTo>
                    <a:pt x="488" y="1"/>
                  </a:lnTo>
                  <a:close/>
                </a:path>
              </a:pathLst>
            </a:custGeom>
            <a:solidFill>
              <a:schemeClr val="accent2"/>
            </a:solidFill>
            <a:ln>
              <a:noFill/>
            </a:ln>
          </p:spPr>
          <p:txBody>
            <a:bodyPr spcFirstLastPara="1" wrap="square" lIns="68569" tIns="68569" rIns="68569" bIns="68569" anchor="ctr" anchorCtr="0">
              <a:noAutofit/>
            </a:bodyPr>
            <a:lstStyle/>
            <a:p>
              <a:pPr>
                <a:defRPr/>
              </a:pPr>
              <a:endParaRPr lang="fr-FR" sz="1350" noProof="0"/>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36937583" name="Titre 1"/>
          <p:cNvSpPr>
            <a:spLocks noGrp="1"/>
          </p:cNvSpPr>
          <p:nvPr>
            <p:ph type="title"/>
          </p:nvPr>
        </p:nvSpPr>
        <p:spPr bwMode="auto"/>
        <p:txBody>
          <a:bodyPr/>
          <a:lstStyle/>
          <a:p>
            <a:pPr>
              <a:defRPr/>
            </a:pPr>
            <a:r>
              <a:rPr lang="fr-FR" noProof="0"/>
              <a:t>Nos produits</a:t>
            </a:r>
          </a:p>
        </p:txBody>
      </p:sp>
      <p:sp>
        <p:nvSpPr>
          <p:cNvPr id="376927713" name="Espace réservé du numéro de diapositive 3"/>
          <p:cNvSpPr>
            <a:spLocks noGrp="1"/>
          </p:cNvSpPr>
          <p:nvPr>
            <p:ph type="sldNum" sz="quarter" idx="31"/>
          </p:nvPr>
        </p:nvSpPr>
        <p:spPr bwMode="auto"/>
        <p:txBody>
          <a:bodyPr/>
          <a:lstStyle/>
          <a:p>
            <a:pPr>
              <a:defRPr/>
            </a:pPr>
            <a:fld id="{241446F6-360A-484E-96BC-4852634EB77E}" type="slidenum">
              <a:rPr lang="fr-FR" noProof="0" smtClean="0"/>
              <a:t>18</a:t>
            </a:fld>
            <a:endParaRPr lang="fr-FR" noProof="0"/>
          </a:p>
        </p:txBody>
      </p:sp>
      <p:sp>
        <p:nvSpPr>
          <p:cNvPr id="119723704" name="Espace réservé du texte 4"/>
          <p:cNvSpPr>
            <a:spLocks noGrp="1"/>
          </p:cNvSpPr>
          <p:nvPr>
            <p:ph type="body" sz="quarter" idx="13"/>
          </p:nvPr>
        </p:nvSpPr>
        <p:spPr bwMode="auto"/>
        <p:txBody>
          <a:bodyPr/>
          <a:lstStyle/>
          <a:p>
            <a:pPr>
              <a:defRPr/>
            </a:pPr>
            <a:r>
              <a:rPr lang="fr-FR" noProof="0"/>
              <a:t>04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60143150" name="Oval 8"/>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457189">
              <a:defRPr/>
            </a:pPr>
            <a:fld id="{270E2ED9-C71D-4917-9975-134729253505}" type="slidenum">
              <a:rPr lang="fr-FR" sz="800" noProof="0" smtClean="0">
                <a:solidFill>
                  <a:srgbClr val="FFFFFF"/>
                </a:solidFill>
                <a:latin typeface="Century Gothic"/>
              </a:rPr>
              <a:t>19</a:t>
            </a:fld>
            <a:endParaRPr lang="fr-FR" sz="800" noProof="0">
              <a:solidFill>
                <a:srgbClr val="FFFFFF"/>
              </a:solidFill>
              <a:latin typeface="Century Gothic"/>
            </a:endParaRPr>
          </a:p>
        </p:txBody>
      </p:sp>
      <p:sp>
        <p:nvSpPr>
          <p:cNvPr id="1710620582" name="TextBox 67"/>
          <p:cNvSpPr txBox="1"/>
          <p:nvPr/>
        </p:nvSpPr>
        <p:spPr bwMode="auto">
          <a:xfrm>
            <a:off x="522000" y="4873638"/>
            <a:ext cx="1080000" cy="107722"/>
          </a:xfrm>
          <a:prstGeom prst="rect">
            <a:avLst/>
          </a:prstGeom>
          <a:noFill/>
        </p:spPr>
        <p:txBody>
          <a:bodyPr wrap="square" lIns="0" tIns="0" rIns="0" bIns="0" anchor="ctr">
            <a:noAutofit/>
          </a:bodyPr>
          <a:lstStyle/>
          <a:p>
            <a:pPr marL="0" lvl="1" defTabSz="457189">
              <a:spcAft>
                <a:spcPts val="300"/>
              </a:spcAft>
              <a:buClr>
                <a:srgbClr val="FF5A00"/>
              </a:buClr>
              <a:defRPr/>
            </a:pPr>
            <a:r>
              <a:rPr lang="fr-FR" sz="700" i="1" noProof="0">
                <a:solidFill>
                  <a:srgbClr val="335E79">
                    <a:lumMod val="50000"/>
                  </a:srgbClr>
                </a:solidFill>
                <a:latin typeface="Century Gothic"/>
              </a:rPr>
              <a:t>Classification: public</a:t>
            </a:r>
            <a:endParaRPr lang="fr-FR" noProof="0"/>
          </a:p>
        </p:txBody>
      </p:sp>
      <p:grpSp>
        <p:nvGrpSpPr>
          <p:cNvPr id="1366345180" name="Groupe 36"/>
          <p:cNvGrpSpPr/>
          <p:nvPr/>
        </p:nvGrpSpPr>
        <p:grpSpPr bwMode="auto">
          <a:xfrm>
            <a:off x="4899199" y="1343077"/>
            <a:ext cx="4425329" cy="3028873"/>
            <a:chOff x="6511659" y="2987590"/>
            <a:chExt cx="3269471" cy="2155910"/>
          </a:xfrm>
        </p:grpSpPr>
        <p:sp>
          <p:nvSpPr>
            <p:cNvPr id="5" name="Rectangle 4"/>
            <p:cNvSpPr/>
            <p:nvPr/>
          </p:nvSpPr>
          <p:spPr bwMode="auto">
            <a:xfrm>
              <a:off x="6511659" y="2987590"/>
              <a:ext cx="3269471" cy="21559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pic>
          <p:nvPicPr>
            <p:cNvPr id="44" name="Image 17"/>
            <p:cNvPicPr>
              <a:picLocks noChangeAspect="1"/>
            </p:cNvPicPr>
            <p:nvPr/>
          </p:nvPicPr>
          <p:blipFill>
            <a:blip r:embed="rId3" cstate="screen">
              <a:extLst>
                <a:ext uri="{28A0092B-C50C-407E-A947-70E740481C1C}">
                  <a14:useLocalDpi xmlns:a14="http://schemas.microsoft.com/office/drawing/2010/main"/>
                </a:ext>
              </a:extLst>
            </a:blip>
            <a:stretch/>
          </p:blipFill>
          <p:spPr bwMode="auto">
            <a:xfrm>
              <a:off x="7237019" y="3084279"/>
              <a:ext cx="2507195" cy="1980407"/>
            </a:xfrm>
            <a:prstGeom prst="rect">
              <a:avLst/>
            </a:prstGeom>
          </p:spPr>
        </p:pic>
        <p:pic>
          <p:nvPicPr>
            <p:cNvPr id="45" name="Image 17"/>
            <p:cNvPicPr>
              <a:picLocks noChangeAspect="1"/>
            </p:cNvPicPr>
            <p:nvPr/>
          </p:nvPicPr>
          <p:blipFill>
            <a:blip r:embed="rId4" cstate="email">
              <a:extLst>
                <a:ext uri="{28A0092B-C50C-407E-A947-70E740481C1C}">
                  <a14:useLocalDpi xmlns:a14="http://schemas.microsoft.com/office/drawing/2010/main"/>
                </a:ext>
              </a:extLst>
            </a:blip>
            <a:stretch/>
          </p:blipFill>
          <p:spPr bwMode="auto">
            <a:xfrm>
              <a:off x="6569822" y="3084279"/>
              <a:ext cx="669040" cy="2059221"/>
            </a:xfrm>
            <a:prstGeom prst="rect">
              <a:avLst/>
            </a:prstGeom>
          </p:spPr>
        </p:pic>
      </p:grpSp>
      <p:sp>
        <p:nvSpPr>
          <p:cNvPr id="172789193" name="Right Triangle 1"/>
          <p:cNvSpPr/>
          <p:nvPr/>
        </p:nvSpPr>
        <p:spPr bwMode="auto">
          <a:xfrm flipH="1" flipV="1">
            <a:off x="161991" y="1697720"/>
            <a:ext cx="64835" cy="64835"/>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sp>
        <p:nvSpPr>
          <p:cNvPr id="952799071" name="Rectangle: Top Corners Rounded 14"/>
          <p:cNvSpPr/>
          <p:nvPr/>
        </p:nvSpPr>
        <p:spPr bwMode="auto">
          <a:xfrm rot="5400000">
            <a:off x="314990" y="1238718"/>
            <a:ext cx="306000" cy="612000"/>
          </a:xfrm>
          <a:prstGeom prst="round2SameRect">
            <a:avLst>
              <a:gd name="adj1" fmla="val 50000"/>
              <a:gd name="adj2" fmla="val 0"/>
            </a:avLst>
          </a:prstGeom>
          <a:gradFill>
            <a:gsLst>
              <a:gs pos="27000">
                <a:schemeClr val="bg2"/>
              </a:gs>
              <a:gs pos="100000">
                <a:schemeClr val="accent4"/>
              </a:gs>
            </a:gsLst>
            <a:lin ang="2700000" scaled="1"/>
          </a:gradFill>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cxnSp>
        <p:nvCxnSpPr>
          <p:cNvPr id="222902371" name="Straight Connector 16"/>
          <p:cNvCxnSpPr>
            <a:cxnSpLocks/>
            <a:stCxn id="661731234" idx="4"/>
            <a:endCxn id="1717409605" idx="4"/>
          </p:cNvCxnSpPr>
          <p:nvPr/>
        </p:nvCxnSpPr>
        <p:spPr bwMode="auto">
          <a:xfrm>
            <a:off x="568826" y="1946872"/>
            <a:ext cx="0" cy="2031393"/>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76369974" name="Oval 17"/>
          <p:cNvSpPr/>
          <p:nvPr/>
        </p:nvSpPr>
        <p:spPr bwMode="auto">
          <a:xfrm>
            <a:off x="532826" y="2827007"/>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dirty="0">
              <a:solidFill>
                <a:srgbClr val="FFFFFF"/>
              </a:solidFill>
              <a:latin typeface="Century Gothic"/>
            </a:endParaRPr>
          </a:p>
        </p:txBody>
      </p:sp>
      <p:sp>
        <p:nvSpPr>
          <p:cNvPr id="2078921247" name="Oval 19"/>
          <p:cNvSpPr/>
          <p:nvPr/>
        </p:nvSpPr>
        <p:spPr bwMode="auto">
          <a:xfrm>
            <a:off x="529372" y="3444238"/>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sp>
        <p:nvSpPr>
          <p:cNvPr id="988056897" name="Oval 21"/>
          <p:cNvSpPr/>
          <p:nvPr/>
        </p:nvSpPr>
        <p:spPr bwMode="auto">
          <a:xfrm>
            <a:off x="532826" y="2360465"/>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sp>
        <p:nvSpPr>
          <p:cNvPr id="661731234" name="Oval 23"/>
          <p:cNvSpPr/>
          <p:nvPr/>
        </p:nvSpPr>
        <p:spPr bwMode="auto">
          <a:xfrm>
            <a:off x="532826" y="1874872"/>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sp>
        <p:nvSpPr>
          <p:cNvPr id="1717409605" name="Oval 33"/>
          <p:cNvSpPr/>
          <p:nvPr/>
        </p:nvSpPr>
        <p:spPr bwMode="auto">
          <a:xfrm>
            <a:off x="532826" y="3906265"/>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pic>
        <p:nvPicPr>
          <p:cNvPr id="1592825001" name="Graphic 37"/>
          <p:cNvPicPr/>
          <p:nvPr/>
        </p:nvPicPr>
        <p:blipFill>
          <a:blip r:embed="rId5">
            <a:extLst>
              <a:ext uri="{96DAC541-7B7A-43D3-8B79-37D633B846F1}">
                <asvg:svgBlip xmlns:asvg="http://schemas.microsoft.com/office/drawing/2016/SVG/main" r:embed="rId6"/>
              </a:ext>
            </a:extLst>
          </a:blip>
          <a:stretch/>
        </p:blipFill>
        <p:spPr bwMode="auto">
          <a:xfrm>
            <a:off x="339732" y="1436718"/>
            <a:ext cx="216000" cy="216000"/>
          </a:xfrm>
          <a:prstGeom prst="rect">
            <a:avLst/>
          </a:prstGeom>
        </p:spPr>
      </p:pic>
      <p:sp>
        <p:nvSpPr>
          <p:cNvPr id="509297518" name="Titre 3"/>
          <p:cNvSpPr>
            <a:spLocks noGrp="1"/>
          </p:cNvSpPr>
          <p:nvPr>
            <p:ph type="title"/>
          </p:nvPr>
        </p:nvSpPr>
        <p:spPr bwMode="auto">
          <a:xfrm>
            <a:off x="2178186" y="339502"/>
            <a:ext cx="4698070" cy="369332"/>
          </a:xfrm>
        </p:spPr>
        <p:txBody>
          <a:bodyPr/>
          <a:lstStyle/>
          <a:p>
            <a:pPr>
              <a:defRPr/>
            </a:pPr>
            <a:r>
              <a:rPr lang="fr-FR" noProof="0"/>
              <a:t>: Simplicité and Accessibilité</a:t>
            </a:r>
          </a:p>
        </p:txBody>
      </p:sp>
      <p:pic>
        <p:nvPicPr>
          <p:cNvPr id="943057257" name="Picture 40"/>
          <p:cNvPicPr>
            <a:picLocks noChangeAspect="1"/>
          </p:cNvPicPr>
          <p:nvPr/>
        </p:nvPicPr>
        <p:blipFill>
          <a:blip r:embed="rId7" cstate="screen">
            <a:extLst>
              <a:ext uri="{28A0092B-C50C-407E-A947-70E740481C1C}">
                <a14:useLocalDpi xmlns:a14="http://schemas.microsoft.com/office/drawing/2010/main"/>
              </a:ext>
            </a:extLst>
          </a:blip>
          <a:stretch/>
        </p:blipFill>
        <p:spPr bwMode="auto">
          <a:xfrm>
            <a:off x="3897551" y="1250873"/>
            <a:ext cx="6474927" cy="3477023"/>
          </a:xfrm>
          <a:prstGeom prst="rect">
            <a:avLst/>
          </a:prstGeom>
          <a:effectLst/>
        </p:spPr>
      </p:pic>
      <p:sp>
        <p:nvSpPr>
          <p:cNvPr id="1272298586" name="ZoneTexte 6"/>
          <p:cNvSpPr txBox="1"/>
          <p:nvPr/>
        </p:nvSpPr>
        <p:spPr bwMode="auto">
          <a:xfrm>
            <a:off x="668915" y="1817149"/>
            <a:ext cx="3112148" cy="2554545"/>
          </a:xfrm>
          <a:prstGeom prst="rect">
            <a:avLst/>
          </a:prstGeom>
          <a:noFill/>
        </p:spPr>
        <p:txBody>
          <a:bodyPr wrap="square">
            <a:spAutoFit/>
          </a:bodyPr>
          <a:lstStyle/>
          <a:p>
            <a:pPr>
              <a:defRPr/>
            </a:pPr>
            <a:r>
              <a:rPr lang="fr-FR" sz="1000" b="1" noProof="0" dirty="0">
                <a:solidFill>
                  <a:srgbClr val="335E79">
                    <a:lumMod val="50000"/>
                  </a:srgbClr>
                </a:solidFill>
                <a:latin typeface="Century Gothic"/>
              </a:rPr>
              <a:t>Gagnez du temps :</a:t>
            </a:r>
            <a:endParaRPr lang="fr-FR" noProof="0" dirty="0"/>
          </a:p>
          <a:p>
            <a:pPr>
              <a:defRPr/>
            </a:pPr>
            <a:r>
              <a:rPr lang="fr-FR" sz="1000" noProof="0" dirty="0">
                <a:solidFill>
                  <a:srgbClr val="335E79">
                    <a:lumMod val="50000"/>
                  </a:srgbClr>
                </a:solidFill>
                <a:latin typeface="Century Gothic"/>
              </a:rPr>
              <a:t>pas d’exploitation et de maintenance</a:t>
            </a:r>
            <a:endParaRPr lang="fr-FR" noProof="0" dirty="0"/>
          </a:p>
          <a:p>
            <a:pPr>
              <a:defRPr/>
            </a:pPr>
            <a:endParaRPr lang="fr-FR" sz="1000" noProof="0" dirty="0">
              <a:solidFill>
                <a:srgbClr val="335E79">
                  <a:lumMod val="50000"/>
                </a:srgbClr>
              </a:solidFill>
              <a:latin typeface="Century Gothic"/>
            </a:endParaRPr>
          </a:p>
          <a:p>
            <a:pPr>
              <a:defRPr/>
            </a:pPr>
            <a:r>
              <a:rPr lang="fr-FR" sz="1000" b="1" noProof="0" dirty="0">
                <a:solidFill>
                  <a:srgbClr val="335E79">
                    <a:lumMod val="50000"/>
                  </a:srgbClr>
                </a:solidFill>
                <a:latin typeface="Century Gothic"/>
              </a:rPr>
              <a:t>Installez la solution en moins d’1 heure </a:t>
            </a:r>
            <a:endParaRPr lang="fr-FR" noProof="0" dirty="0"/>
          </a:p>
          <a:p>
            <a:pPr>
              <a:defRPr/>
            </a:pPr>
            <a:r>
              <a:rPr lang="fr-FR" sz="1000" b="1" noProof="0" dirty="0">
                <a:solidFill>
                  <a:srgbClr val="335E79">
                    <a:lumMod val="50000"/>
                  </a:srgbClr>
                </a:solidFill>
                <a:latin typeface="Century Gothic"/>
              </a:rPr>
              <a:t>et connectez vos annuaires</a:t>
            </a:r>
            <a:endParaRPr lang="fr-FR" noProof="0" dirty="0"/>
          </a:p>
          <a:p>
            <a:pPr>
              <a:defRPr/>
            </a:pPr>
            <a:endParaRPr lang="fr-FR" sz="1000" b="1" noProof="0" dirty="0">
              <a:solidFill>
                <a:srgbClr val="335E79">
                  <a:lumMod val="50000"/>
                </a:srgbClr>
              </a:solidFill>
              <a:latin typeface="Century Gothic"/>
            </a:endParaRPr>
          </a:p>
          <a:p>
            <a:pPr>
              <a:defRPr/>
            </a:pPr>
            <a:r>
              <a:rPr lang="fr-FR" sz="1000" b="1" noProof="0" dirty="0">
                <a:solidFill>
                  <a:srgbClr val="335E79">
                    <a:lumMod val="50000"/>
                  </a:srgbClr>
                </a:solidFill>
                <a:latin typeface="Century Gothic"/>
              </a:rPr>
              <a:t>Déployez vos politiques d’accès sans effort</a:t>
            </a:r>
            <a:endParaRPr lang="fr-FR" noProof="0" dirty="0"/>
          </a:p>
          <a:p>
            <a:pPr>
              <a:defRPr/>
            </a:pPr>
            <a:r>
              <a:rPr lang="fr-FR" sz="1000" b="1" noProof="0" dirty="0">
                <a:solidFill>
                  <a:srgbClr val="335E79">
                    <a:lumMod val="50000"/>
                  </a:srgbClr>
                </a:solidFill>
                <a:latin typeface="Century Gothic"/>
              </a:rPr>
              <a:t>pour l’ensemble de vos entités, filiales et sites à l’étranger</a:t>
            </a:r>
            <a:endParaRPr lang="fr-FR" noProof="0" dirty="0"/>
          </a:p>
          <a:p>
            <a:pPr>
              <a:defRPr/>
            </a:pPr>
            <a:endParaRPr lang="fr-FR" sz="1000" b="1" noProof="0" dirty="0">
              <a:solidFill>
                <a:srgbClr val="335E79">
                  <a:lumMod val="50000"/>
                </a:srgbClr>
              </a:solidFill>
              <a:latin typeface="Century Gothic"/>
            </a:endParaRPr>
          </a:p>
          <a:p>
            <a:pPr>
              <a:defRPr/>
            </a:pPr>
            <a:r>
              <a:rPr lang="fr-FR" sz="1000" b="1" noProof="0" dirty="0">
                <a:solidFill>
                  <a:srgbClr val="335E79">
                    <a:lumMod val="50000"/>
                  </a:srgbClr>
                </a:solidFill>
                <a:latin typeface="Century Gothic"/>
              </a:rPr>
              <a:t>Assurez la protection de vos utilisateurs en mobilité</a:t>
            </a:r>
            <a:endParaRPr lang="fr-FR" noProof="0" dirty="0"/>
          </a:p>
          <a:p>
            <a:pPr>
              <a:defRPr/>
            </a:pPr>
            <a:endParaRPr lang="fr-FR" sz="1000" b="1" noProof="0" dirty="0">
              <a:solidFill>
                <a:srgbClr val="335E79">
                  <a:lumMod val="50000"/>
                </a:srgbClr>
              </a:solidFill>
              <a:latin typeface="Century Gothic"/>
            </a:endParaRPr>
          </a:p>
          <a:p>
            <a:pPr>
              <a:defRPr/>
            </a:pPr>
            <a:r>
              <a:rPr lang="fr-FR" sz="1000" b="1" noProof="0" dirty="0">
                <a:solidFill>
                  <a:srgbClr val="335E79">
                    <a:lumMod val="50000"/>
                  </a:srgbClr>
                </a:solidFill>
                <a:latin typeface="Century Gothic"/>
              </a:rPr>
              <a:t>Faites le choix de la souveraineté :</a:t>
            </a:r>
            <a:endParaRPr lang="fr-FR" noProof="0" dirty="0"/>
          </a:p>
          <a:p>
            <a:pPr>
              <a:defRPr/>
            </a:pPr>
            <a:r>
              <a:rPr lang="fr-FR" sz="1000" noProof="0" dirty="0">
                <a:solidFill>
                  <a:srgbClr val="335E79">
                    <a:lumMod val="50000"/>
                  </a:srgbClr>
                </a:solidFill>
                <a:latin typeface="Century Gothic"/>
              </a:rPr>
              <a:t>respectez le RGPD, et ne vous soumettez pas au Cloud </a:t>
            </a:r>
            <a:r>
              <a:rPr lang="fr-FR" sz="1000" noProof="0" dirty="0" err="1">
                <a:solidFill>
                  <a:srgbClr val="335E79">
                    <a:lumMod val="50000"/>
                  </a:srgbClr>
                </a:solidFill>
                <a:latin typeface="Century Gothic"/>
              </a:rPr>
              <a:t>Act</a:t>
            </a:r>
            <a:endParaRPr lang="fr-FR" sz="1000" noProof="0" dirty="0">
              <a:solidFill>
                <a:srgbClr val="335E79">
                  <a:lumMod val="50000"/>
                </a:srgbClr>
              </a:solidFill>
              <a:latin typeface="Century Gothic"/>
            </a:endParaRPr>
          </a:p>
        </p:txBody>
      </p:sp>
      <p:pic>
        <p:nvPicPr>
          <p:cNvPr id="596789031" name="Image 10"/>
          <p:cNvPicPr>
            <a:picLocks noChangeAspect="1"/>
          </p:cNvPicPr>
          <p:nvPr/>
        </p:nvPicPr>
        <p:blipFill>
          <a:blip r:embed="rId8" cstate="screen">
            <a:extLst>
              <a:ext uri="{28A0092B-C50C-407E-A947-70E740481C1C}">
                <a14:useLocalDpi xmlns:a14="http://schemas.microsoft.com/office/drawing/2010/main"/>
              </a:ext>
            </a:extLst>
          </a:blip>
          <a:stretch/>
        </p:blipFill>
        <p:spPr bwMode="auto">
          <a:xfrm>
            <a:off x="533154" y="369356"/>
            <a:ext cx="1622443" cy="4422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76533831" name="Oval 2"/>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800" b="0" i="0" u="none" strike="noStrike" cap="none" spc="0" noProof="0" smtClean="0">
                <a:ln>
                  <a:noFill/>
                </a:ln>
                <a:solidFill>
                  <a:srgbClr val="FFFFFF"/>
                </a:solidFill>
                <a:latin typeface="Century Gothic"/>
                <a:ea typeface="+mn-ea"/>
                <a:cs typeface="+mn-cs"/>
              </a:rPr>
              <a:t>2</a:t>
            </a:fld>
            <a:endParaRPr lang="fr-FR" sz="800" b="0" i="0" u="none" strike="noStrike" cap="none" spc="0" noProof="0">
              <a:ln>
                <a:noFill/>
              </a:ln>
              <a:solidFill>
                <a:srgbClr val="FFFFFF"/>
              </a:solidFill>
              <a:latin typeface="Century Gothic"/>
              <a:ea typeface="+mn-ea"/>
              <a:cs typeface="+mn-cs"/>
            </a:endParaRPr>
          </a:p>
        </p:txBody>
      </p:sp>
      <p:sp>
        <p:nvSpPr>
          <p:cNvPr id="212023875" name="Titre 14"/>
          <p:cNvSpPr>
            <a:spLocks noGrp="1"/>
          </p:cNvSpPr>
          <p:nvPr>
            <p:ph type="title"/>
          </p:nvPr>
        </p:nvSpPr>
        <p:spPr bwMode="auto"/>
        <p:txBody>
          <a:bodyPr/>
          <a:lstStyle/>
          <a:p>
            <a:pPr>
              <a:defRPr/>
            </a:pPr>
            <a:r>
              <a:rPr lang="fr-FR" noProof="0"/>
              <a:t>Présentation de l'entreprise</a:t>
            </a:r>
          </a:p>
        </p:txBody>
      </p:sp>
      <p:sp>
        <p:nvSpPr>
          <p:cNvPr id="585716519" name="Espace réservé du texte 12"/>
          <p:cNvSpPr>
            <a:spLocks noGrp="1"/>
          </p:cNvSpPr>
          <p:nvPr>
            <p:ph type="body" sz="quarter" idx="13"/>
          </p:nvPr>
        </p:nvSpPr>
        <p:spPr bwMode="auto"/>
        <p:txBody>
          <a:bodyPr/>
          <a:lstStyle/>
          <a:p>
            <a:pPr>
              <a:defRPr/>
            </a:pPr>
            <a:r>
              <a:rPr lang="fr-FR" noProof="0"/>
              <a:t>01</a:t>
            </a:r>
          </a:p>
        </p:txBody>
      </p:sp>
      <p:sp>
        <p:nvSpPr>
          <p:cNvPr id="3" name="Text Placeholder 16">
            <a:extLst>
              <a:ext uri="{FF2B5EF4-FFF2-40B4-BE49-F238E27FC236}">
                <a16:creationId xmlns:a16="http://schemas.microsoft.com/office/drawing/2014/main" id="{DF0CC156-6A4B-FF2C-DF0C-85D04E114D59}"/>
              </a:ext>
            </a:extLst>
          </p:cNvPr>
          <p:cNvSpPr>
            <a:spLocks noGrp="1"/>
          </p:cNvSpPr>
          <p:nvPr>
            <p:ph type="body" sz="quarter" idx="32" hasCustomPrompt="1"/>
          </p:nvPr>
        </p:nvSpPr>
        <p:spPr bwMode="auto">
          <a:xfrm>
            <a:off x="5870403" y="1060812"/>
            <a:ext cx="2571598" cy="2123658"/>
          </a:xfrm>
          <a:prstGeom prst="rect">
            <a:avLst/>
          </a:prstGeom>
        </p:spPr>
        <p:txBody>
          <a:bodyPr lIns="0" tIns="0" rIns="0" bIns="0" anchor="ctr">
            <a:noAutofit/>
          </a:bodyPr>
          <a:lstStyle>
            <a:lvl1pPr marL="0" indent="0" algn="r">
              <a:lnSpc>
                <a:spcPct val="100000"/>
              </a:lnSpc>
              <a:spcBef>
                <a:spcPts val="0"/>
              </a:spcBef>
              <a:buNone/>
              <a:defRPr sz="13800" b="1" cap="all" spc="300">
                <a:ln w="6350">
                  <a:solidFill>
                    <a:srgbClr val="FFFFFF">
                      <a:lumMod val="95000"/>
                    </a:srgbClr>
                  </a:solidFill>
                </a:ln>
                <a:solidFill>
                  <a:schemeClr val="tx1">
                    <a:alpha val="20000"/>
                  </a:schemeClr>
                </a:solidFill>
                <a:latin typeface="+mj-lt"/>
              </a:defRPr>
            </a:lvl1pPr>
          </a:lstStyle>
          <a:p>
            <a:pPr lvl="0">
              <a:defRPr/>
            </a:pPr>
            <a:r>
              <a:rPr lang="en-US"/>
              <a:t>01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66515254" name="Rectangle 96"/>
          <p:cNvSpPr/>
          <p:nvPr/>
        </p:nvSpPr>
        <p:spPr bwMode="auto">
          <a:xfrm>
            <a:off x="216000" y="783455"/>
            <a:ext cx="8928001" cy="3869256"/>
          </a:xfrm>
          <a:prstGeom prst="rect">
            <a:avLst/>
          </a:prstGeom>
          <a:solidFill>
            <a:schemeClr val="bg1"/>
          </a:solidFill>
          <a:ln>
            <a:noFill/>
          </a:ln>
          <a:effectLst>
            <a:outerShdw blurRad="254000" dist="63500" dir="10800000" sx="97000" sy="97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189">
              <a:defRPr/>
            </a:pPr>
            <a:endParaRPr lang="fr-FR" noProof="0">
              <a:solidFill>
                <a:srgbClr val="FF5A00"/>
              </a:solidFill>
              <a:latin typeface="Century Gothic"/>
            </a:endParaRPr>
          </a:p>
        </p:txBody>
      </p:sp>
      <p:sp>
        <p:nvSpPr>
          <p:cNvPr id="2040322631" name="Freeform: Shape 4"/>
          <p:cNvSpPr/>
          <p:nvPr/>
        </p:nvSpPr>
        <p:spPr bwMode="auto">
          <a:xfrm>
            <a:off x="5064048" y="1537269"/>
            <a:ext cx="2523886" cy="1575016"/>
          </a:xfrm>
          <a:custGeom>
            <a:avLst/>
            <a:gdLst>
              <a:gd name="connsiteX0" fmla="*/ 965417 w 2450515"/>
              <a:gd name="connsiteY0" fmla="*/ 0 h 1529229"/>
              <a:gd name="connsiteX1" fmla="*/ 1475420 w 2450515"/>
              <a:gd name="connsiteY1" fmla="*/ 350344 h 1529229"/>
              <a:gd name="connsiteX2" fmla="*/ 1484811 w 2450515"/>
              <a:gd name="connsiteY2" fmla="*/ 359397 h 1529229"/>
              <a:gd name="connsiteX3" fmla="*/ 1497772 w 2450515"/>
              <a:gd name="connsiteY3" fmla="*/ 357983 h 1529229"/>
              <a:gd name="connsiteX4" fmla="*/ 1679973 w 2450515"/>
              <a:gd name="connsiteY4" fmla="*/ 307075 h 1529229"/>
              <a:gd name="connsiteX5" fmla="*/ 2005608 w 2450515"/>
              <a:gd name="connsiteY5" fmla="*/ 526479 h 1529229"/>
              <a:gd name="connsiteX6" fmla="*/ 2017811 w 2450515"/>
              <a:gd name="connsiteY6" fmla="*/ 535869 h 1529229"/>
              <a:gd name="connsiteX7" fmla="*/ 2450515 w 2450515"/>
              <a:gd name="connsiteY7" fmla="*/ 1030354 h 1529229"/>
              <a:gd name="connsiteX8" fmla="*/ 2304407 w 2450515"/>
              <a:gd name="connsiteY8" fmla="*/ 1383125 h 1529229"/>
              <a:gd name="connsiteX9" fmla="*/ 1951627 w 2450515"/>
              <a:gd name="connsiteY9" fmla="*/ 1529229 h 1529229"/>
              <a:gd name="connsiteX10" fmla="*/ 506348 w 2450515"/>
              <a:gd name="connsiteY10" fmla="*/ 1529229 h 1529229"/>
              <a:gd name="connsiteX11" fmla="*/ 138286 w 2450515"/>
              <a:gd name="connsiteY11" fmla="*/ 1372053 h 1529229"/>
              <a:gd name="connsiteX12" fmla="*/ 485 w 2450515"/>
              <a:gd name="connsiteY12" fmla="*/ 1008121 h 1529229"/>
              <a:gd name="connsiteX13" fmla="*/ 146109 w 2450515"/>
              <a:gd name="connsiteY13" fmla="*/ 677584 h 1529229"/>
              <a:gd name="connsiteX14" fmla="*/ 407076 w 2450515"/>
              <a:gd name="connsiteY14" fmla="*/ 539932 h 1529229"/>
              <a:gd name="connsiteX15" fmla="*/ 419705 w 2450515"/>
              <a:gd name="connsiteY15" fmla="*/ 525373 h 1529229"/>
              <a:gd name="connsiteX16" fmla="*/ 965417 w 2450515"/>
              <a:gd name="connsiteY16" fmla="*/ 0 h 152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0515" h="1529229" extrusionOk="0">
                <a:moveTo>
                  <a:pt x="965417" y="0"/>
                </a:moveTo>
                <a:cubicBezTo>
                  <a:pt x="1190020" y="0"/>
                  <a:pt x="1394980" y="140796"/>
                  <a:pt x="1475420" y="350344"/>
                </a:cubicBezTo>
                <a:cubicBezTo>
                  <a:pt x="1477057" y="354620"/>
                  <a:pt x="1480480" y="357919"/>
                  <a:pt x="1484811" y="359397"/>
                </a:cubicBezTo>
                <a:cubicBezTo>
                  <a:pt x="1488977" y="360821"/>
                  <a:pt x="1493993" y="360275"/>
                  <a:pt x="1497772" y="357983"/>
                </a:cubicBezTo>
                <a:cubicBezTo>
                  <a:pt x="1552507" y="324679"/>
                  <a:pt x="1615511" y="307075"/>
                  <a:pt x="1679973" y="307075"/>
                </a:cubicBezTo>
                <a:cubicBezTo>
                  <a:pt x="1823774" y="307075"/>
                  <a:pt x="1951583" y="393168"/>
                  <a:pt x="2005608" y="526479"/>
                </a:cubicBezTo>
                <a:cubicBezTo>
                  <a:pt x="2007637" y="531405"/>
                  <a:pt x="2012528" y="535170"/>
                  <a:pt x="2017811" y="535869"/>
                </a:cubicBezTo>
                <a:cubicBezTo>
                  <a:pt x="2264489" y="568539"/>
                  <a:pt x="2450515" y="781123"/>
                  <a:pt x="2450515" y="1030354"/>
                </a:cubicBezTo>
                <a:cubicBezTo>
                  <a:pt x="2450515" y="1163621"/>
                  <a:pt x="2398627" y="1288901"/>
                  <a:pt x="2304407" y="1383125"/>
                </a:cubicBezTo>
                <a:cubicBezTo>
                  <a:pt x="2210181" y="1477343"/>
                  <a:pt x="2084898" y="1529229"/>
                  <a:pt x="1951627" y="1529229"/>
                </a:cubicBezTo>
                <a:lnTo>
                  <a:pt x="506348" y="1529229"/>
                </a:lnTo>
                <a:cubicBezTo>
                  <a:pt x="368050" y="1529229"/>
                  <a:pt x="233893" y="1471941"/>
                  <a:pt x="138286" y="1372053"/>
                </a:cubicBezTo>
                <a:cubicBezTo>
                  <a:pt x="43478" y="1272998"/>
                  <a:pt x="-5458" y="1143750"/>
                  <a:pt x="485" y="1008121"/>
                </a:cubicBezTo>
                <a:cubicBezTo>
                  <a:pt x="5954" y="883407"/>
                  <a:pt x="57672" y="766018"/>
                  <a:pt x="146109" y="677584"/>
                </a:cubicBezTo>
                <a:cubicBezTo>
                  <a:pt x="217785" y="605915"/>
                  <a:pt x="308044" y="558310"/>
                  <a:pt x="407076" y="539932"/>
                </a:cubicBezTo>
                <a:cubicBezTo>
                  <a:pt x="414206" y="538637"/>
                  <a:pt x="419400" y="532680"/>
                  <a:pt x="419705" y="525373"/>
                </a:cubicBezTo>
                <a:cubicBezTo>
                  <a:pt x="430686" y="230768"/>
                  <a:pt x="670398" y="0"/>
                  <a:pt x="965417" y="0"/>
                </a:cubicBezTo>
                <a:close/>
              </a:path>
            </a:pathLst>
          </a:custGeom>
          <a:solidFill>
            <a:schemeClr val="bg2">
              <a:lumMod val="20000"/>
              <a:lumOff val="80000"/>
              <a:alpha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800" noProof="0">
              <a:solidFill>
                <a:srgbClr val="335E79">
                  <a:lumMod val="50000"/>
                </a:srgbClr>
              </a:solidFill>
              <a:latin typeface="Century Gothic"/>
            </a:endParaRPr>
          </a:p>
        </p:txBody>
      </p:sp>
      <p:grpSp>
        <p:nvGrpSpPr>
          <p:cNvPr id="1911874808" name="Group 61"/>
          <p:cNvGrpSpPr/>
          <p:nvPr/>
        </p:nvGrpSpPr>
        <p:grpSpPr bwMode="auto">
          <a:xfrm>
            <a:off x="5804399" y="1691161"/>
            <a:ext cx="529947" cy="574142"/>
            <a:chOff x="5804398" y="1447639"/>
            <a:chExt cx="529947" cy="574142"/>
          </a:xfrm>
        </p:grpSpPr>
        <p:sp>
          <p:nvSpPr>
            <p:cNvPr id="34" name="Oval 26"/>
            <p:cNvSpPr/>
            <p:nvPr/>
          </p:nvSpPr>
          <p:spPr bwMode="auto">
            <a:xfrm>
              <a:off x="5867939" y="1447639"/>
              <a:ext cx="400427" cy="400421"/>
            </a:xfrm>
            <a:prstGeom prst="ellipse">
              <a:avLst/>
            </a:prstGeom>
            <a:gradFill>
              <a:gsLst>
                <a:gs pos="27000">
                  <a:schemeClr val="bg2"/>
                </a:gs>
                <a:gs pos="100000">
                  <a:schemeClr val="accent4"/>
                </a:gs>
              </a:gsLst>
              <a:lin ang="0" scaled="1"/>
            </a:gradFill>
          </p:spPr>
          <p:txBody>
            <a:bodyPr wrap="square" lIns="0" tIns="0" rIns="0" bIns="0" anchor="ctr">
              <a:noAutofit/>
            </a:bodyPr>
            <a:lstStyle/>
            <a:p>
              <a:pPr algn="ctr" defTabSz="685783">
                <a:defRPr/>
              </a:pPr>
              <a:endParaRPr lang="fr-FR" sz="1400" b="1" noProof="0">
                <a:solidFill>
                  <a:srgbClr val="FFFFFF"/>
                </a:solidFill>
                <a:latin typeface="Century Gothic"/>
              </a:endParaRPr>
            </a:p>
          </p:txBody>
        </p:sp>
        <p:pic>
          <p:nvPicPr>
            <p:cNvPr id="35" name="Graphic 34"/>
            <p:cNvPicPr/>
            <p:nvPr/>
          </p:nvPicPr>
          <p:blipFill>
            <a:blip r:embed="rId3">
              <a:extLst>
                <a:ext uri="{96DAC541-7B7A-43D3-8B79-37D633B846F1}">
                  <asvg:svgBlip xmlns:asvg="http://schemas.microsoft.com/office/drawing/2016/SVG/main" r:embed="rId4"/>
                </a:ext>
              </a:extLst>
            </a:blip>
            <a:stretch/>
          </p:blipFill>
          <p:spPr bwMode="auto">
            <a:xfrm>
              <a:off x="5963641" y="1543338"/>
              <a:ext cx="209023" cy="209023"/>
            </a:xfrm>
            <a:prstGeom prst="rect">
              <a:avLst/>
            </a:prstGeom>
          </p:spPr>
        </p:pic>
        <p:sp>
          <p:nvSpPr>
            <p:cNvPr id="36" name="Content Placeholder 3"/>
            <p:cNvSpPr txBox="1"/>
            <p:nvPr/>
          </p:nvSpPr>
          <p:spPr bwMode="auto">
            <a:xfrm>
              <a:off x="5804398" y="1898670"/>
              <a:ext cx="529947" cy="123111"/>
            </a:xfrm>
            <a:prstGeom prst="rect">
              <a:avLst/>
            </a:prstGeom>
            <a:grp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b="1" noProof="0">
                  <a:solidFill>
                    <a:srgbClr val="FF5A00"/>
                  </a:solidFill>
                  <a:latin typeface="Century Gothic"/>
                </a:rPr>
                <a:t>Trafic logs</a:t>
              </a:r>
              <a:endParaRPr lang="fr-FR" noProof="0"/>
            </a:p>
          </p:txBody>
        </p:sp>
      </p:grpSp>
      <p:sp>
        <p:nvSpPr>
          <p:cNvPr id="156034956" name="Content Placeholder 3"/>
          <p:cNvSpPr txBox="1"/>
          <p:nvPr/>
        </p:nvSpPr>
        <p:spPr bwMode="auto">
          <a:xfrm>
            <a:off x="4119338" y="2718083"/>
            <a:ext cx="769449" cy="123111"/>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noProof="0">
                <a:solidFill>
                  <a:srgbClr val="FF5A00"/>
                </a:solidFill>
                <a:latin typeface="Century Gothic"/>
              </a:rPr>
              <a:t>Requêtes HTTP/S</a:t>
            </a:r>
            <a:endParaRPr lang="fr-FR" noProof="0"/>
          </a:p>
        </p:txBody>
      </p:sp>
      <p:grpSp>
        <p:nvGrpSpPr>
          <p:cNvPr id="189807837" name="Group 6"/>
          <p:cNvGrpSpPr/>
          <p:nvPr/>
        </p:nvGrpSpPr>
        <p:grpSpPr bwMode="auto">
          <a:xfrm>
            <a:off x="8219018" y="2470203"/>
            <a:ext cx="529947" cy="574142"/>
            <a:chOff x="3825215" y="1687900"/>
            <a:chExt cx="529947" cy="574142"/>
          </a:xfrm>
        </p:grpSpPr>
        <p:sp>
          <p:nvSpPr>
            <p:cNvPr id="8" name="Oval 26"/>
            <p:cNvSpPr/>
            <p:nvPr/>
          </p:nvSpPr>
          <p:spPr bwMode="auto">
            <a:xfrm>
              <a:off x="3888756" y="1687900"/>
              <a:ext cx="400427" cy="400421"/>
            </a:xfrm>
            <a:prstGeom prst="ellipse">
              <a:avLst/>
            </a:prstGeom>
            <a:gradFill>
              <a:gsLst>
                <a:gs pos="27000">
                  <a:schemeClr val="bg2"/>
                </a:gs>
                <a:gs pos="100000">
                  <a:schemeClr val="accent4"/>
                </a:gs>
              </a:gsLst>
              <a:lin ang="0" scaled="1"/>
            </a:gradFill>
          </p:spPr>
          <p:txBody>
            <a:bodyPr wrap="square" lIns="0" tIns="0" rIns="0" bIns="0" anchor="ctr">
              <a:noAutofit/>
            </a:bodyPr>
            <a:lstStyle/>
            <a:p>
              <a:pPr algn="ctr" defTabSz="685783">
                <a:defRPr/>
              </a:pPr>
              <a:endParaRPr lang="fr-FR" sz="1400" b="1" noProof="0">
                <a:solidFill>
                  <a:srgbClr val="FFFFFF"/>
                </a:solidFill>
                <a:latin typeface="Century Gothic"/>
              </a:endParaRPr>
            </a:p>
          </p:txBody>
        </p:sp>
        <p:pic>
          <p:nvPicPr>
            <p:cNvPr id="11" name="Graphic 10"/>
            <p:cNvPicPr/>
            <p:nvPr/>
          </p:nvPicPr>
          <p:blipFill>
            <a:blip r:embed="rId5">
              <a:extLst>
                <a:ext uri="{96DAC541-7B7A-43D3-8B79-37D633B846F1}">
                  <asvg:svgBlip xmlns:asvg="http://schemas.microsoft.com/office/drawing/2016/SVG/main" r:embed="rId6"/>
                </a:ext>
              </a:extLst>
            </a:blip>
            <a:stretch/>
          </p:blipFill>
          <p:spPr bwMode="auto">
            <a:xfrm>
              <a:off x="3984458" y="1783598"/>
              <a:ext cx="209023" cy="209023"/>
            </a:xfrm>
            <a:prstGeom prst="rect">
              <a:avLst/>
            </a:prstGeom>
          </p:spPr>
        </p:pic>
        <p:sp>
          <p:nvSpPr>
            <p:cNvPr id="12" name="Content Placeholder 3"/>
            <p:cNvSpPr txBox="1"/>
            <p:nvPr/>
          </p:nvSpPr>
          <p:spPr bwMode="auto">
            <a:xfrm>
              <a:off x="3825215" y="2138931"/>
              <a:ext cx="529947" cy="123111"/>
            </a:xfrm>
            <a:prstGeom prst="rect">
              <a:avLst/>
            </a:prstGeom>
            <a:grp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b="1" noProof="0">
                  <a:solidFill>
                    <a:srgbClr val="FF5A00"/>
                  </a:solidFill>
                  <a:latin typeface="Century Gothic"/>
                </a:rPr>
                <a:t>Internet</a:t>
              </a:r>
              <a:endParaRPr lang="fr-FR" noProof="0"/>
            </a:p>
          </p:txBody>
        </p:sp>
      </p:grpSp>
      <p:sp>
        <p:nvSpPr>
          <p:cNvPr id="1929519003" name="Oval 26"/>
          <p:cNvSpPr/>
          <p:nvPr/>
        </p:nvSpPr>
        <p:spPr bwMode="auto">
          <a:xfrm>
            <a:off x="5867939" y="2350044"/>
            <a:ext cx="400427" cy="400421"/>
          </a:xfrm>
          <a:prstGeom prst="ellipse">
            <a:avLst/>
          </a:prstGeom>
          <a:gradFill>
            <a:gsLst>
              <a:gs pos="27000">
                <a:schemeClr val="bg2"/>
              </a:gs>
              <a:gs pos="100000">
                <a:schemeClr val="accent4"/>
              </a:gs>
            </a:gsLst>
            <a:lin ang="0" scaled="1"/>
          </a:gradFill>
        </p:spPr>
        <p:txBody>
          <a:bodyPr wrap="square" lIns="0" tIns="0" rIns="0" bIns="0" anchor="ctr">
            <a:noAutofit/>
          </a:bodyPr>
          <a:lstStyle/>
          <a:p>
            <a:pPr algn="ctr" defTabSz="685783">
              <a:defRPr/>
            </a:pPr>
            <a:endParaRPr lang="fr-FR" sz="1400" b="1" noProof="0">
              <a:solidFill>
                <a:srgbClr val="FFFFFF"/>
              </a:solidFill>
              <a:latin typeface="Century Gothic"/>
            </a:endParaRPr>
          </a:p>
        </p:txBody>
      </p:sp>
      <p:pic>
        <p:nvPicPr>
          <p:cNvPr id="1290560062" name="Graphic 43"/>
          <p:cNvPicPr/>
          <p:nvPr/>
        </p:nvPicPr>
        <p:blipFill>
          <a:blip r:embed="rId7">
            <a:extLst>
              <a:ext uri="{96DAC541-7B7A-43D3-8B79-37D633B846F1}">
                <asvg:svgBlip xmlns:asvg="http://schemas.microsoft.com/office/drawing/2016/SVG/main" r:embed="rId8"/>
              </a:ext>
            </a:extLst>
          </a:blip>
          <a:stretch/>
        </p:blipFill>
        <p:spPr bwMode="auto">
          <a:xfrm>
            <a:off x="5963641" y="2445743"/>
            <a:ext cx="209023" cy="209023"/>
          </a:xfrm>
          <a:prstGeom prst="rect">
            <a:avLst/>
          </a:prstGeom>
        </p:spPr>
      </p:pic>
      <p:sp>
        <p:nvSpPr>
          <p:cNvPr id="720564083" name="Content Placeholder 3"/>
          <p:cNvSpPr txBox="1"/>
          <p:nvPr/>
        </p:nvSpPr>
        <p:spPr bwMode="auto">
          <a:xfrm>
            <a:off x="5400008" y="2801075"/>
            <a:ext cx="1338726" cy="246221"/>
          </a:xfrm>
          <a:prstGeom prst="rect">
            <a:avLst/>
          </a:prstGeom>
        </p:spPr>
        <p:txBody>
          <a:bodyPr wrap="square" lIns="0" tIns="0" rIns="0" bIns="0" anchor="t">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b="1" noProof="0" err="1">
                <a:solidFill>
                  <a:srgbClr val="FF5A00"/>
                </a:solidFill>
                <a:latin typeface="Century Gothic"/>
              </a:rPr>
              <a:t>Auth</a:t>
            </a:r>
            <a:r>
              <a:rPr lang="fr-FR" sz="800" b="1" noProof="0">
                <a:solidFill>
                  <a:srgbClr val="FF5A00"/>
                </a:solidFill>
                <a:latin typeface="Century Gothic"/>
              </a:rPr>
              <a:t>. – Déchiffrement - </a:t>
            </a:r>
            <a:r>
              <a:rPr lang="fr-FR" sz="800" b="1" noProof="0" err="1">
                <a:solidFill>
                  <a:srgbClr val="FF5A00"/>
                </a:solidFill>
                <a:latin typeface="Century Gothic"/>
              </a:rPr>
              <a:t>Filtage</a:t>
            </a:r>
            <a:r>
              <a:rPr lang="fr-FR" sz="800" b="1" noProof="0">
                <a:solidFill>
                  <a:srgbClr val="FF5A00"/>
                </a:solidFill>
                <a:latin typeface="Century Gothic"/>
              </a:rPr>
              <a:t> – Analyse antivirale</a:t>
            </a:r>
            <a:endParaRPr lang="fr-FR" noProof="0"/>
          </a:p>
        </p:txBody>
      </p:sp>
      <p:cxnSp>
        <p:nvCxnSpPr>
          <p:cNvPr id="1126374932" name="Straight Arrow Connector 60"/>
          <p:cNvCxnSpPr/>
          <p:nvPr/>
        </p:nvCxnSpPr>
        <p:spPr bwMode="auto">
          <a:xfrm>
            <a:off x="5251449" y="2569555"/>
            <a:ext cx="266700" cy="0"/>
          </a:xfrm>
          <a:prstGeom prst="straightConnector1">
            <a:avLst/>
          </a:prstGeom>
          <a:ln w="6350">
            <a:solidFill>
              <a:schemeClr val="bg2"/>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81465458" name="Straight Arrow Connector 15"/>
          <p:cNvCxnSpPr/>
          <p:nvPr/>
        </p:nvCxnSpPr>
        <p:spPr bwMode="auto">
          <a:xfrm>
            <a:off x="7587934" y="2669280"/>
            <a:ext cx="631084" cy="0"/>
          </a:xfrm>
          <a:prstGeom prst="straightConnector1">
            <a:avLst/>
          </a:prstGeom>
          <a:ln w="6350">
            <a:solidFill>
              <a:schemeClr val="bg2"/>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392482" name="Oval 3"/>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457189">
              <a:defRPr/>
            </a:pPr>
            <a:fld id="{270E2ED9-C71D-4917-9975-134729253505}" type="slidenum">
              <a:rPr lang="fr-FR" sz="800" noProof="0" smtClean="0">
                <a:solidFill>
                  <a:srgbClr val="FFFFFF"/>
                </a:solidFill>
                <a:latin typeface="Century Gothic"/>
              </a:rPr>
              <a:t>20</a:t>
            </a:fld>
            <a:endParaRPr lang="fr-FR" sz="800" noProof="0">
              <a:solidFill>
                <a:srgbClr val="FFFFFF"/>
              </a:solidFill>
              <a:latin typeface="Century Gothic"/>
            </a:endParaRPr>
          </a:p>
        </p:txBody>
      </p:sp>
      <p:sp>
        <p:nvSpPr>
          <p:cNvPr id="1957037503" name="Rectangle: Rounded Corners 12"/>
          <p:cNvSpPr/>
          <p:nvPr/>
        </p:nvSpPr>
        <p:spPr bwMode="auto">
          <a:xfrm>
            <a:off x="522000" y="3191032"/>
            <a:ext cx="2592000" cy="1325163"/>
          </a:xfrm>
          <a:prstGeom prst="roundRect">
            <a:avLst>
              <a:gd name="adj" fmla="val 3070"/>
            </a:avLst>
          </a:prstGeom>
          <a:noFill/>
          <a:ln w="3175">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783">
              <a:defRPr/>
            </a:pPr>
            <a:endParaRPr lang="fr-FR" sz="900" b="1" noProof="0">
              <a:solidFill>
                <a:srgbClr val="335E79"/>
              </a:solidFill>
              <a:latin typeface="Century Gothic"/>
            </a:endParaRPr>
          </a:p>
        </p:txBody>
      </p:sp>
      <p:sp>
        <p:nvSpPr>
          <p:cNvPr id="2062951654" name="Rectangle 78"/>
          <p:cNvSpPr/>
          <p:nvPr/>
        </p:nvSpPr>
        <p:spPr bwMode="auto">
          <a:xfrm>
            <a:off x="1426938" y="3841682"/>
            <a:ext cx="766238" cy="138499"/>
          </a:xfrm>
          <a:prstGeom prst="rect">
            <a:avLst/>
          </a:prstGeom>
          <a:noFill/>
        </p:spPr>
        <p:txBody>
          <a:bodyPr wrap="square" lIns="0" tIns="0" rIns="0" bIns="0" anchor="b">
            <a:noAutofit/>
          </a:bodyPr>
          <a:lstStyle/>
          <a:p>
            <a:pPr algn="r" defTabSz="457189">
              <a:defRPr/>
            </a:pPr>
            <a:r>
              <a:rPr lang="fr-FR" sz="900" b="1" noProof="0">
                <a:solidFill>
                  <a:srgbClr val="33A0DA"/>
                </a:solidFill>
                <a:latin typeface="Century Gothic"/>
              </a:rPr>
              <a:t>L’utilisateur</a:t>
            </a:r>
            <a:endParaRPr lang="fr-FR" noProof="0"/>
          </a:p>
        </p:txBody>
      </p:sp>
      <p:grpSp>
        <p:nvGrpSpPr>
          <p:cNvPr id="775262216" name="Group 79"/>
          <p:cNvGrpSpPr/>
          <p:nvPr/>
        </p:nvGrpSpPr>
        <p:grpSpPr bwMode="auto">
          <a:xfrm>
            <a:off x="2633397" y="3772431"/>
            <a:ext cx="277000" cy="277000"/>
            <a:chOff x="2675262" y="2325229"/>
            <a:chExt cx="277000" cy="277000"/>
          </a:xfrm>
        </p:grpSpPr>
        <p:sp>
          <p:nvSpPr>
            <p:cNvPr id="81" name="TextBox 80"/>
            <p:cNvSpPr txBox="1"/>
            <p:nvPr/>
          </p:nvSpPr>
          <p:spPr bwMode="auto">
            <a:xfrm flipH="1">
              <a:off x="2675262" y="2325229"/>
              <a:ext cx="277000" cy="277000"/>
            </a:xfrm>
            <a:prstGeom prst="ellipse">
              <a:avLst/>
            </a:prstGeom>
            <a:solidFill>
              <a:schemeClr val="bg1"/>
            </a:solidFill>
            <a:ln w="6350">
              <a:solidFill>
                <a:schemeClr val="tx2"/>
              </a:solidFill>
            </a:ln>
          </p:spPr>
          <p:txBody>
            <a:bodyPr wrap="square" lIns="0" tIns="0" rIns="0" bIns="0" rtlCol="0" anchor="ctr">
              <a:noAutofit/>
            </a:bodyPr>
            <a:lstStyle>
              <a:defPPr>
                <a:defRPr lang="en-US"/>
              </a:defPPr>
              <a:lvl1pPr marL="0" algn="l" defTabSz="609585">
                <a:defRPr sz="2400">
                  <a:solidFill>
                    <a:schemeClr val="tx1"/>
                  </a:solidFill>
                  <a:latin typeface="+mn-lt"/>
                  <a:ea typeface="+mn-ea"/>
                  <a:cs typeface="+mn-cs"/>
                </a:defRPr>
              </a:lvl1pPr>
              <a:lvl2pPr marL="609585" algn="l" defTabSz="609585">
                <a:defRPr sz="2400">
                  <a:solidFill>
                    <a:schemeClr val="tx1"/>
                  </a:solidFill>
                  <a:latin typeface="+mn-lt"/>
                  <a:ea typeface="+mn-ea"/>
                  <a:cs typeface="+mn-cs"/>
                </a:defRPr>
              </a:lvl2pPr>
              <a:lvl3pPr marL="1219170" algn="l" defTabSz="609585">
                <a:defRPr sz="2400">
                  <a:solidFill>
                    <a:schemeClr val="tx1"/>
                  </a:solidFill>
                  <a:latin typeface="+mn-lt"/>
                  <a:ea typeface="+mn-ea"/>
                  <a:cs typeface="+mn-cs"/>
                </a:defRPr>
              </a:lvl3pPr>
              <a:lvl4pPr marL="1828754" algn="l" defTabSz="609585">
                <a:defRPr sz="2400">
                  <a:solidFill>
                    <a:schemeClr val="tx1"/>
                  </a:solidFill>
                  <a:latin typeface="+mn-lt"/>
                  <a:ea typeface="+mn-ea"/>
                  <a:cs typeface="+mn-cs"/>
                </a:defRPr>
              </a:lvl4pPr>
              <a:lvl5pPr marL="2438339" algn="l" defTabSz="609585">
                <a:defRPr sz="2400">
                  <a:solidFill>
                    <a:schemeClr val="tx1"/>
                  </a:solidFill>
                  <a:latin typeface="+mn-lt"/>
                  <a:ea typeface="+mn-ea"/>
                  <a:cs typeface="+mn-cs"/>
                </a:defRPr>
              </a:lvl5pPr>
              <a:lvl6pPr marL="3047924" algn="l" defTabSz="609585">
                <a:defRPr sz="2400">
                  <a:solidFill>
                    <a:schemeClr val="tx1"/>
                  </a:solidFill>
                  <a:latin typeface="+mn-lt"/>
                  <a:ea typeface="+mn-ea"/>
                  <a:cs typeface="+mn-cs"/>
                </a:defRPr>
              </a:lvl6pPr>
              <a:lvl7pPr marL="3657509" algn="l" defTabSz="609585">
                <a:defRPr sz="2400">
                  <a:solidFill>
                    <a:schemeClr val="tx1"/>
                  </a:solidFill>
                  <a:latin typeface="+mn-lt"/>
                  <a:ea typeface="+mn-ea"/>
                  <a:cs typeface="+mn-cs"/>
                </a:defRPr>
              </a:lvl7pPr>
              <a:lvl8pPr marL="4267093" algn="l" defTabSz="609585">
                <a:defRPr sz="2400">
                  <a:solidFill>
                    <a:schemeClr val="tx1"/>
                  </a:solidFill>
                  <a:latin typeface="+mn-lt"/>
                  <a:ea typeface="+mn-ea"/>
                  <a:cs typeface="+mn-cs"/>
                </a:defRPr>
              </a:lvl8pPr>
              <a:lvl9pPr marL="4876678" algn="l" defTabSz="609585">
                <a:defRPr sz="2400">
                  <a:solidFill>
                    <a:schemeClr val="tx1"/>
                  </a:solidFill>
                  <a:latin typeface="+mn-lt"/>
                  <a:ea typeface="+mn-ea"/>
                  <a:cs typeface="+mn-cs"/>
                </a:defRPr>
              </a:lvl9pPr>
            </a:lstStyle>
            <a:p>
              <a:pPr algn="ctr" defTabSz="609495">
                <a:spcAft>
                  <a:spcPts val="400"/>
                </a:spcAft>
                <a:buClr>
                  <a:srgbClr val="FF5A00"/>
                </a:buClr>
                <a:defRPr/>
              </a:pPr>
              <a:endParaRPr lang="fr-FR" sz="1200" b="1" noProof="0">
                <a:solidFill>
                  <a:srgbClr val="335E79"/>
                </a:solidFill>
                <a:latin typeface="Century Gothic"/>
              </a:endParaRPr>
            </a:p>
          </p:txBody>
        </p:sp>
        <p:pic>
          <p:nvPicPr>
            <p:cNvPr id="82" name="Graphic 81"/>
            <p:cNvPicPr>
              <a:picLocks noChangeAspect="1"/>
            </p:cNvPicPr>
            <p:nvPr/>
          </p:nvPicPr>
          <p:blipFill>
            <a:blip r:embed="rId9">
              <a:extLst>
                <a:ext uri="{96DAC541-7B7A-43D3-8B79-37D633B846F1}">
                  <asvg:svgBlip xmlns:asvg="http://schemas.microsoft.com/office/drawing/2016/SVG/main" r:embed="rId10"/>
                </a:ext>
              </a:extLst>
            </a:blip>
            <a:stretch/>
          </p:blipFill>
          <p:spPr bwMode="auto">
            <a:xfrm>
              <a:off x="2736574" y="2398255"/>
              <a:ext cx="154378" cy="130946"/>
            </a:xfrm>
            <a:prstGeom prst="rect">
              <a:avLst/>
            </a:prstGeom>
          </p:spPr>
        </p:pic>
      </p:grpSp>
      <p:sp>
        <p:nvSpPr>
          <p:cNvPr id="1711106842" name="TextBox 82"/>
          <p:cNvSpPr txBox="1"/>
          <p:nvPr/>
        </p:nvSpPr>
        <p:spPr bwMode="auto">
          <a:xfrm>
            <a:off x="1953765" y="4126366"/>
            <a:ext cx="866776" cy="123111"/>
          </a:xfrm>
          <a:prstGeom prst="rect">
            <a:avLst/>
          </a:prstGeom>
          <a:noFill/>
        </p:spPr>
        <p:txBody>
          <a:bodyPr wrap="square" lIns="0" tIns="0" rIns="0" bIns="0">
            <a:noAutofit/>
          </a:bodyPr>
          <a:lstStyle/>
          <a:p>
            <a:pPr marL="0" lvl="1" algn="ctr" defTabSz="457189">
              <a:buClr>
                <a:srgbClr val="335E79">
                  <a:lumMod val="50000"/>
                </a:srgbClr>
              </a:buClr>
              <a:defRPr/>
            </a:pPr>
            <a:r>
              <a:rPr lang="fr-FR" sz="800" noProof="0">
                <a:solidFill>
                  <a:schemeClr val="tx2">
                    <a:lumMod val="50000"/>
                  </a:schemeClr>
                </a:solidFill>
                <a:latin typeface="Century Gothic"/>
              </a:rPr>
              <a:t>Télétravail / Déplacement</a:t>
            </a:r>
            <a:endParaRPr lang="fr-FR" noProof="0"/>
          </a:p>
        </p:txBody>
      </p:sp>
      <p:sp>
        <p:nvSpPr>
          <p:cNvPr id="252369606" name="Rectangle: Rounded Corners 9"/>
          <p:cNvSpPr/>
          <p:nvPr/>
        </p:nvSpPr>
        <p:spPr bwMode="auto">
          <a:xfrm>
            <a:off x="522000" y="1003164"/>
            <a:ext cx="2592000" cy="1894003"/>
          </a:xfrm>
          <a:prstGeom prst="roundRect">
            <a:avLst>
              <a:gd name="adj" fmla="val 3070"/>
            </a:avLst>
          </a:prstGeom>
          <a:noFill/>
          <a:ln w="3175">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783">
              <a:defRPr/>
            </a:pPr>
            <a:endParaRPr lang="fr-FR" sz="900" b="1" noProof="0">
              <a:solidFill>
                <a:srgbClr val="335E79"/>
              </a:solidFill>
              <a:latin typeface="Century Gothic"/>
            </a:endParaRPr>
          </a:p>
        </p:txBody>
      </p:sp>
      <p:grpSp>
        <p:nvGrpSpPr>
          <p:cNvPr id="1648190488" name="Group 139"/>
          <p:cNvGrpSpPr/>
          <p:nvPr/>
        </p:nvGrpSpPr>
        <p:grpSpPr bwMode="auto">
          <a:xfrm>
            <a:off x="794413" y="1983471"/>
            <a:ext cx="369539" cy="369539"/>
            <a:chOff x="609199" y="1625397"/>
            <a:chExt cx="400427" cy="400421"/>
          </a:xfrm>
        </p:grpSpPr>
        <p:sp>
          <p:nvSpPr>
            <p:cNvPr id="141" name="Oval 26"/>
            <p:cNvSpPr/>
            <p:nvPr/>
          </p:nvSpPr>
          <p:spPr bwMode="auto">
            <a:xfrm>
              <a:off x="609199" y="1625397"/>
              <a:ext cx="400427" cy="400421"/>
            </a:xfrm>
            <a:prstGeom prst="ellipse">
              <a:avLst/>
            </a:prstGeom>
            <a:gradFill>
              <a:gsLst>
                <a:gs pos="0">
                  <a:schemeClr val="tx1"/>
                </a:gs>
                <a:gs pos="100000">
                  <a:schemeClr val="tx2"/>
                </a:gs>
              </a:gsLst>
              <a:lin ang="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342892">
                <a:defRPr/>
              </a:pPr>
              <a:endParaRPr lang="fr-FR" sz="1350" noProof="0">
                <a:solidFill>
                  <a:srgbClr val="FFFFFF"/>
                </a:solidFill>
                <a:latin typeface="Century Gothic"/>
              </a:endParaRPr>
            </a:p>
          </p:txBody>
        </p:sp>
        <p:pic>
          <p:nvPicPr>
            <p:cNvPr id="142" name="Graphic 141"/>
            <p:cNvPicPr/>
            <p:nvPr/>
          </p:nvPicPr>
          <p:blipFill>
            <a:blip r:embed="rId11">
              <a:extLst>
                <a:ext uri="{96DAC541-7B7A-43D3-8B79-37D633B846F1}">
                  <asvg:svgBlip xmlns:asvg="http://schemas.microsoft.com/office/drawing/2016/SVG/main" r:embed="rId12"/>
                </a:ext>
              </a:extLst>
            </a:blip>
            <a:stretch/>
          </p:blipFill>
          <p:spPr bwMode="auto">
            <a:xfrm>
              <a:off x="704901" y="1721096"/>
              <a:ext cx="209023" cy="209023"/>
            </a:xfrm>
            <a:prstGeom prst="rect">
              <a:avLst/>
            </a:prstGeom>
          </p:spPr>
        </p:pic>
      </p:grpSp>
      <p:grpSp>
        <p:nvGrpSpPr>
          <p:cNvPr id="117184648" name="Group 144"/>
          <p:cNvGrpSpPr/>
          <p:nvPr/>
        </p:nvGrpSpPr>
        <p:grpSpPr bwMode="auto">
          <a:xfrm>
            <a:off x="2253158" y="1434080"/>
            <a:ext cx="277000" cy="277000"/>
            <a:chOff x="2059504" y="1301825"/>
            <a:chExt cx="400427" cy="400421"/>
          </a:xfrm>
        </p:grpSpPr>
        <p:sp>
          <p:nvSpPr>
            <p:cNvPr id="143" name="Oval 26"/>
            <p:cNvSpPr/>
            <p:nvPr/>
          </p:nvSpPr>
          <p:spPr bwMode="auto">
            <a:xfrm>
              <a:off x="2059504" y="1301825"/>
              <a:ext cx="400427" cy="40042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5A00"/>
                </a:solidFill>
                <a:latin typeface="Century Gothic"/>
              </a:endParaRPr>
            </a:p>
          </p:txBody>
        </p:sp>
        <p:pic>
          <p:nvPicPr>
            <p:cNvPr id="144" name="Graphic 143"/>
            <p:cNvPicPr/>
            <p:nvPr/>
          </p:nvPicPr>
          <p:blipFill>
            <a:blip r:embed="rId13">
              <a:extLst>
                <a:ext uri="{96DAC541-7B7A-43D3-8B79-37D633B846F1}">
                  <asvg:svgBlip xmlns:asvg="http://schemas.microsoft.com/office/drawing/2016/SVG/main" r:embed="rId14"/>
                </a:ext>
              </a:extLst>
            </a:blip>
            <a:stretch/>
          </p:blipFill>
          <p:spPr bwMode="auto">
            <a:xfrm>
              <a:off x="2155206" y="1397524"/>
              <a:ext cx="209023" cy="209023"/>
            </a:xfrm>
            <a:prstGeom prst="rect">
              <a:avLst/>
            </a:prstGeom>
          </p:spPr>
        </p:pic>
      </p:grpSp>
      <p:sp>
        <p:nvSpPr>
          <p:cNvPr id="1648293145" name="Rectangle 37"/>
          <p:cNvSpPr/>
          <p:nvPr/>
        </p:nvSpPr>
        <p:spPr bwMode="auto">
          <a:xfrm>
            <a:off x="1314023" y="1458854"/>
            <a:ext cx="879153" cy="176792"/>
          </a:xfrm>
          <a:prstGeom prst="rect">
            <a:avLst/>
          </a:prstGeom>
          <a:noFill/>
        </p:spPr>
        <p:txBody>
          <a:bodyPr wrap="square" lIns="0" tIns="0" rIns="0" bIns="0" anchor="b">
            <a:noAutofit/>
          </a:bodyPr>
          <a:lstStyle/>
          <a:p>
            <a:pPr algn="r" defTabSz="457189">
              <a:defRPr/>
            </a:pPr>
            <a:r>
              <a:rPr lang="fr-FR" sz="900" b="1" noProof="0">
                <a:solidFill>
                  <a:srgbClr val="335E79"/>
                </a:solidFill>
                <a:latin typeface="Century Gothic"/>
              </a:rPr>
              <a:t>L’administrateur</a:t>
            </a:r>
            <a:endParaRPr lang="fr-FR" noProof="0"/>
          </a:p>
        </p:txBody>
      </p:sp>
      <p:grpSp>
        <p:nvGrpSpPr>
          <p:cNvPr id="1012053304" name="Group 147"/>
          <p:cNvGrpSpPr/>
          <p:nvPr/>
        </p:nvGrpSpPr>
        <p:grpSpPr bwMode="auto">
          <a:xfrm>
            <a:off x="2253158" y="2539863"/>
            <a:ext cx="277000" cy="277000"/>
            <a:chOff x="2059504" y="2194745"/>
            <a:chExt cx="400427" cy="400421"/>
          </a:xfrm>
        </p:grpSpPr>
        <p:sp>
          <p:nvSpPr>
            <p:cNvPr id="146" name="Oval 26"/>
            <p:cNvSpPr/>
            <p:nvPr/>
          </p:nvSpPr>
          <p:spPr bwMode="auto">
            <a:xfrm>
              <a:off x="2059504" y="2194745"/>
              <a:ext cx="400427" cy="40042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5A00"/>
                </a:solidFill>
                <a:latin typeface="Century Gothic"/>
              </a:endParaRPr>
            </a:p>
          </p:txBody>
        </p:sp>
        <p:pic>
          <p:nvPicPr>
            <p:cNvPr id="147" name="Graphic 146"/>
            <p:cNvPicPr/>
            <p:nvPr/>
          </p:nvPicPr>
          <p:blipFill>
            <a:blip r:embed="rId15">
              <a:extLst>
                <a:ext uri="{96DAC541-7B7A-43D3-8B79-37D633B846F1}">
                  <asvg:svgBlip xmlns:asvg="http://schemas.microsoft.com/office/drawing/2016/SVG/main" r:embed="rId16"/>
                </a:ext>
              </a:extLst>
            </a:blip>
            <a:stretch/>
          </p:blipFill>
          <p:spPr bwMode="auto">
            <a:xfrm>
              <a:off x="2155206" y="2290444"/>
              <a:ext cx="209023" cy="209023"/>
            </a:xfrm>
            <a:prstGeom prst="rect">
              <a:avLst/>
            </a:prstGeom>
          </p:spPr>
        </p:pic>
      </p:grpSp>
      <p:sp>
        <p:nvSpPr>
          <p:cNvPr id="1173157940" name="Rectangle 42"/>
          <p:cNvSpPr/>
          <p:nvPr/>
        </p:nvSpPr>
        <p:spPr bwMode="auto">
          <a:xfrm>
            <a:off x="1426938" y="2609114"/>
            <a:ext cx="766238" cy="138499"/>
          </a:xfrm>
          <a:prstGeom prst="rect">
            <a:avLst/>
          </a:prstGeom>
          <a:noFill/>
        </p:spPr>
        <p:txBody>
          <a:bodyPr wrap="square" lIns="0" tIns="0" rIns="0" bIns="0" anchor="b">
            <a:noAutofit/>
          </a:bodyPr>
          <a:lstStyle/>
          <a:p>
            <a:pPr algn="r" defTabSz="457189">
              <a:defRPr/>
            </a:pPr>
            <a:r>
              <a:rPr lang="fr-FR" sz="900" b="1" noProof="0">
                <a:solidFill>
                  <a:srgbClr val="335E79"/>
                </a:solidFill>
                <a:latin typeface="Century Gothic"/>
              </a:rPr>
              <a:t>L’utilisateur</a:t>
            </a:r>
            <a:endParaRPr lang="fr-FR" noProof="0"/>
          </a:p>
        </p:txBody>
      </p:sp>
      <p:grpSp>
        <p:nvGrpSpPr>
          <p:cNvPr id="2291488" name="Group 68"/>
          <p:cNvGrpSpPr/>
          <p:nvPr/>
        </p:nvGrpSpPr>
        <p:grpSpPr bwMode="auto">
          <a:xfrm>
            <a:off x="2633397" y="2539863"/>
            <a:ext cx="277000" cy="277000"/>
            <a:chOff x="2675262" y="2325229"/>
            <a:chExt cx="277000" cy="277000"/>
          </a:xfrm>
        </p:grpSpPr>
        <p:sp>
          <p:nvSpPr>
            <p:cNvPr id="65" name="TextBox 64"/>
            <p:cNvSpPr txBox="1"/>
            <p:nvPr/>
          </p:nvSpPr>
          <p:spPr bwMode="auto">
            <a:xfrm flipH="1">
              <a:off x="2675262" y="2325229"/>
              <a:ext cx="277000" cy="277000"/>
            </a:xfrm>
            <a:prstGeom prst="ellipse">
              <a:avLst/>
            </a:prstGeom>
            <a:solidFill>
              <a:schemeClr val="bg1"/>
            </a:solidFill>
            <a:ln w="6350">
              <a:solidFill>
                <a:schemeClr val="tx2"/>
              </a:solidFill>
            </a:ln>
          </p:spPr>
          <p:txBody>
            <a:bodyPr wrap="square" lIns="0" tIns="0" rIns="0" bIns="0" rtlCol="0" anchor="ctr">
              <a:noAutofit/>
            </a:bodyPr>
            <a:lstStyle>
              <a:defPPr>
                <a:defRPr lang="en-US"/>
              </a:defPPr>
              <a:lvl1pPr marL="0" algn="l" defTabSz="609585">
                <a:defRPr sz="2400">
                  <a:solidFill>
                    <a:schemeClr val="tx1"/>
                  </a:solidFill>
                  <a:latin typeface="+mn-lt"/>
                  <a:ea typeface="+mn-ea"/>
                  <a:cs typeface="+mn-cs"/>
                </a:defRPr>
              </a:lvl1pPr>
              <a:lvl2pPr marL="609585" algn="l" defTabSz="609585">
                <a:defRPr sz="2400">
                  <a:solidFill>
                    <a:schemeClr val="tx1"/>
                  </a:solidFill>
                  <a:latin typeface="+mn-lt"/>
                  <a:ea typeface="+mn-ea"/>
                  <a:cs typeface="+mn-cs"/>
                </a:defRPr>
              </a:lvl2pPr>
              <a:lvl3pPr marL="1219170" algn="l" defTabSz="609585">
                <a:defRPr sz="2400">
                  <a:solidFill>
                    <a:schemeClr val="tx1"/>
                  </a:solidFill>
                  <a:latin typeface="+mn-lt"/>
                  <a:ea typeface="+mn-ea"/>
                  <a:cs typeface="+mn-cs"/>
                </a:defRPr>
              </a:lvl3pPr>
              <a:lvl4pPr marL="1828754" algn="l" defTabSz="609585">
                <a:defRPr sz="2400">
                  <a:solidFill>
                    <a:schemeClr val="tx1"/>
                  </a:solidFill>
                  <a:latin typeface="+mn-lt"/>
                  <a:ea typeface="+mn-ea"/>
                  <a:cs typeface="+mn-cs"/>
                </a:defRPr>
              </a:lvl4pPr>
              <a:lvl5pPr marL="2438339" algn="l" defTabSz="609585">
                <a:defRPr sz="2400">
                  <a:solidFill>
                    <a:schemeClr val="tx1"/>
                  </a:solidFill>
                  <a:latin typeface="+mn-lt"/>
                  <a:ea typeface="+mn-ea"/>
                  <a:cs typeface="+mn-cs"/>
                </a:defRPr>
              </a:lvl5pPr>
              <a:lvl6pPr marL="3047924" algn="l" defTabSz="609585">
                <a:defRPr sz="2400">
                  <a:solidFill>
                    <a:schemeClr val="tx1"/>
                  </a:solidFill>
                  <a:latin typeface="+mn-lt"/>
                  <a:ea typeface="+mn-ea"/>
                  <a:cs typeface="+mn-cs"/>
                </a:defRPr>
              </a:lvl6pPr>
              <a:lvl7pPr marL="3657509" algn="l" defTabSz="609585">
                <a:defRPr sz="2400">
                  <a:solidFill>
                    <a:schemeClr val="tx1"/>
                  </a:solidFill>
                  <a:latin typeface="+mn-lt"/>
                  <a:ea typeface="+mn-ea"/>
                  <a:cs typeface="+mn-cs"/>
                </a:defRPr>
              </a:lvl7pPr>
              <a:lvl8pPr marL="4267093" algn="l" defTabSz="609585">
                <a:defRPr sz="2400">
                  <a:solidFill>
                    <a:schemeClr val="tx1"/>
                  </a:solidFill>
                  <a:latin typeface="+mn-lt"/>
                  <a:ea typeface="+mn-ea"/>
                  <a:cs typeface="+mn-cs"/>
                </a:defRPr>
              </a:lvl8pPr>
              <a:lvl9pPr marL="4876678" algn="l" defTabSz="609585">
                <a:defRPr sz="2400">
                  <a:solidFill>
                    <a:schemeClr val="tx1"/>
                  </a:solidFill>
                  <a:latin typeface="+mn-lt"/>
                  <a:ea typeface="+mn-ea"/>
                  <a:cs typeface="+mn-cs"/>
                </a:defRPr>
              </a:lvl9pPr>
            </a:lstStyle>
            <a:p>
              <a:pPr algn="ctr" defTabSz="609495">
                <a:spcAft>
                  <a:spcPts val="400"/>
                </a:spcAft>
                <a:buClr>
                  <a:srgbClr val="FF5A00"/>
                </a:buClr>
                <a:defRPr/>
              </a:pPr>
              <a:endParaRPr lang="fr-FR" sz="1200" b="1" noProof="0">
                <a:solidFill>
                  <a:srgbClr val="335E79"/>
                </a:solidFill>
                <a:latin typeface="Century Gothic"/>
              </a:endParaRPr>
            </a:p>
          </p:txBody>
        </p:sp>
        <p:pic>
          <p:nvPicPr>
            <p:cNvPr id="50" name="Graphic 49"/>
            <p:cNvPicPr>
              <a:picLocks noChangeAspect="1"/>
            </p:cNvPicPr>
            <p:nvPr/>
          </p:nvPicPr>
          <p:blipFill>
            <a:blip r:embed="rId17" cstate="screen">
              <a:extLst>
                <a:ext uri="{28A0092B-C50C-407E-A947-70E740481C1C}">
                  <a14:useLocalDpi xmlns:a14="http://schemas.microsoft.com/office/drawing/2010/main"/>
                </a:ext>
              </a:extLst>
            </a:blip>
            <a:stretch/>
          </p:blipFill>
          <p:spPr bwMode="auto">
            <a:xfrm>
              <a:off x="2736574" y="2398255"/>
              <a:ext cx="154378" cy="130946"/>
            </a:xfrm>
            <a:prstGeom prst="rect">
              <a:avLst/>
            </a:prstGeom>
          </p:spPr>
        </p:pic>
      </p:grpSp>
      <p:cxnSp>
        <p:nvCxnSpPr>
          <p:cNvPr id="45356212" name="Straight Arrow Connector 1"/>
          <p:cNvCxnSpPr>
            <a:stCxn id="150065839" idx="0"/>
          </p:cNvCxnSpPr>
          <p:nvPr/>
        </p:nvCxnSpPr>
        <p:spPr bwMode="auto">
          <a:xfrm flipH="1" flipV="1">
            <a:off x="6069372" y="3231357"/>
            <a:ext cx="1153" cy="274357"/>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sp>
        <p:nvSpPr>
          <p:cNvPr id="1445271235" name="Content Placeholder 3"/>
          <p:cNvSpPr txBox="1"/>
          <p:nvPr/>
        </p:nvSpPr>
        <p:spPr bwMode="auto">
          <a:xfrm rot="20639998">
            <a:off x="3389241" y="1888946"/>
            <a:ext cx="1494330" cy="246221"/>
          </a:xfrm>
          <a:prstGeom prst="rect">
            <a:avLst/>
          </a:prstGeom>
          <a:noFill/>
        </p:spPr>
        <p:txBody>
          <a:bodyPr wrap="square" lIns="0" tIns="0" rIns="0" bIns="0" anchor="t">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buClr>
                <a:srgbClr val="335E79"/>
              </a:buClr>
              <a:buNone/>
              <a:defRPr/>
            </a:pPr>
            <a:r>
              <a:rPr lang="fr-FR" sz="800" noProof="0">
                <a:solidFill>
                  <a:schemeClr val="tx2">
                    <a:lumMod val="50000"/>
                  </a:schemeClr>
                </a:solidFill>
                <a:latin typeface="Century Gothic"/>
              </a:rPr>
              <a:t>Récupère les fichiers de configuration / certificats</a:t>
            </a:r>
            <a:endParaRPr lang="fr-FR" noProof="0"/>
          </a:p>
        </p:txBody>
      </p:sp>
      <p:sp>
        <p:nvSpPr>
          <p:cNvPr id="1365342256" name="Content Placeholder 3"/>
          <p:cNvSpPr txBox="1"/>
          <p:nvPr/>
        </p:nvSpPr>
        <p:spPr bwMode="auto">
          <a:xfrm rot="20040000">
            <a:off x="3221925" y="3513260"/>
            <a:ext cx="865136" cy="123111"/>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noProof="0">
                <a:solidFill>
                  <a:srgbClr val="FF5A00"/>
                </a:solidFill>
                <a:latin typeface="Century Gothic"/>
              </a:rPr>
              <a:t>Requêtes HTTP/S</a:t>
            </a:r>
            <a:endParaRPr lang="fr-FR" noProof="0"/>
          </a:p>
        </p:txBody>
      </p:sp>
      <p:sp>
        <p:nvSpPr>
          <p:cNvPr id="150065839" name="Content Placeholder 3"/>
          <p:cNvSpPr txBox="1"/>
          <p:nvPr/>
        </p:nvSpPr>
        <p:spPr bwMode="auto">
          <a:xfrm>
            <a:off x="5674065" y="3505713"/>
            <a:ext cx="792918" cy="274900"/>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noProof="0">
                <a:solidFill>
                  <a:schemeClr val="tx2">
                    <a:lumMod val="50000"/>
                  </a:schemeClr>
                </a:solidFill>
                <a:latin typeface="Century Gothic"/>
              </a:rPr>
              <a:t>Synchronisation annuaires</a:t>
            </a:r>
            <a:endParaRPr lang="fr-FR" noProof="0"/>
          </a:p>
        </p:txBody>
      </p:sp>
      <p:grpSp>
        <p:nvGrpSpPr>
          <p:cNvPr id="686092663" name="Group 23"/>
          <p:cNvGrpSpPr/>
          <p:nvPr/>
        </p:nvGrpSpPr>
        <p:grpSpPr bwMode="auto">
          <a:xfrm>
            <a:off x="6238251" y="4032867"/>
            <a:ext cx="329254" cy="329250"/>
            <a:chOff x="5876676" y="3924874"/>
            <a:chExt cx="400427" cy="400421"/>
          </a:xfrm>
        </p:grpSpPr>
        <p:sp>
          <p:nvSpPr>
            <p:cNvPr id="26" name="Oval 26"/>
            <p:cNvSpPr/>
            <p:nvPr/>
          </p:nvSpPr>
          <p:spPr bwMode="auto">
            <a:xfrm>
              <a:off x="5876676" y="3924874"/>
              <a:ext cx="400427" cy="400421"/>
            </a:xfrm>
            <a:prstGeom prst="ellipse">
              <a:avLst/>
            </a:prstGeom>
            <a:gradFill>
              <a:gsLst>
                <a:gs pos="27000">
                  <a:schemeClr val="bg2"/>
                </a:gs>
                <a:gs pos="100000">
                  <a:schemeClr val="accent4"/>
                </a:gs>
              </a:gsLst>
              <a:lin ang="0" scaled="1"/>
            </a:gradFill>
          </p:spPr>
          <p:txBody>
            <a:bodyPr wrap="square" lIns="0" tIns="0" rIns="0" bIns="0" anchor="ctr">
              <a:noAutofit/>
            </a:bodyPr>
            <a:lstStyle/>
            <a:p>
              <a:pPr algn="ctr" defTabSz="685783">
                <a:defRPr/>
              </a:pPr>
              <a:endParaRPr lang="fr-FR" sz="1400" b="1" noProof="0">
                <a:solidFill>
                  <a:srgbClr val="FFFFFF"/>
                </a:solidFill>
                <a:latin typeface="Century Gothic"/>
              </a:endParaRPr>
            </a:p>
          </p:txBody>
        </p:sp>
        <p:pic>
          <p:nvPicPr>
            <p:cNvPr id="30" name="Graphic 29"/>
            <p:cNvPicPr/>
            <p:nvPr/>
          </p:nvPicPr>
          <p:blipFill>
            <a:blip r:embed="rId18">
              <a:extLst>
                <a:ext uri="{96DAC541-7B7A-43D3-8B79-37D633B846F1}">
                  <asvg:svgBlip xmlns:asvg="http://schemas.microsoft.com/office/drawing/2016/SVG/main" r:embed="rId19"/>
                </a:ext>
              </a:extLst>
            </a:blip>
            <a:stretch/>
          </p:blipFill>
          <p:spPr bwMode="auto">
            <a:xfrm>
              <a:off x="5972378" y="4020572"/>
              <a:ext cx="209023" cy="209023"/>
            </a:xfrm>
            <a:prstGeom prst="rect">
              <a:avLst/>
            </a:prstGeom>
          </p:spPr>
        </p:pic>
      </p:grpSp>
      <p:sp>
        <p:nvSpPr>
          <p:cNvPr id="510705051" name="Freeform: Shape 47"/>
          <p:cNvSpPr/>
          <p:nvPr/>
        </p:nvSpPr>
        <p:spPr bwMode="auto">
          <a:xfrm>
            <a:off x="5535654" y="4014678"/>
            <a:ext cx="585904" cy="365630"/>
          </a:xfrm>
          <a:custGeom>
            <a:avLst/>
            <a:gdLst>
              <a:gd name="connsiteX0" fmla="*/ 965417 w 2450515"/>
              <a:gd name="connsiteY0" fmla="*/ 0 h 1529229"/>
              <a:gd name="connsiteX1" fmla="*/ 1475420 w 2450515"/>
              <a:gd name="connsiteY1" fmla="*/ 350344 h 1529229"/>
              <a:gd name="connsiteX2" fmla="*/ 1484811 w 2450515"/>
              <a:gd name="connsiteY2" fmla="*/ 359397 h 1529229"/>
              <a:gd name="connsiteX3" fmla="*/ 1497772 w 2450515"/>
              <a:gd name="connsiteY3" fmla="*/ 357983 h 1529229"/>
              <a:gd name="connsiteX4" fmla="*/ 1679973 w 2450515"/>
              <a:gd name="connsiteY4" fmla="*/ 307075 h 1529229"/>
              <a:gd name="connsiteX5" fmla="*/ 2005608 w 2450515"/>
              <a:gd name="connsiteY5" fmla="*/ 526479 h 1529229"/>
              <a:gd name="connsiteX6" fmla="*/ 2017811 w 2450515"/>
              <a:gd name="connsiteY6" fmla="*/ 535869 h 1529229"/>
              <a:gd name="connsiteX7" fmla="*/ 2450515 w 2450515"/>
              <a:gd name="connsiteY7" fmla="*/ 1030354 h 1529229"/>
              <a:gd name="connsiteX8" fmla="*/ 2304407 w 2450515"/>
              <a:gd name="connsiteY8" fmla="*/ 1383125 h 1529229"/>
              <a:gd name="connsiteX9" fmla="*/ 1951627 w 2450515"/>
              <a:gd name="connsiteY9" fmla="*/ 1529229 h 1529229"/>
              <a:gd name="connsiteX10" fmla="*/ 506348 w 2450515"/>
              <a:gd name="connsiteY10" fmla="*/ 1529229 h 1529229"/>
              <a:gd name="connsiteX11" fmla="*/ 138286 w 2450515"/>
              <a:gd name="connsiteY11" fmla="*/ 1372053 h 1529229"/>
              <a:gd name="connsiteX12" fmla="*/ 485 w 2450515"/>
              <a:gd name="connsiteY12" fmla="*/ 1008121 h 1529229"/>
              <a:gd name="connsiteX13" fmla="*/ 146109 w 2450515"/>
              <a:gd name="connsiteY13" fmla="*/ 677584 h 1529229"/>
              <a:gd name="connsiteX14" fmla="*/ 407076 w 2450515"/>
              <a:gd name="connsiteY14" fmla="*/ 539932 h 1529229"/>
              <a:gd name="connsiteX15" fmla="*/ 419705 w 2450515"/>
              <a:gd name="connsiteY15" fmla="*/ 525373 h 1529229"/>
              <a:gd name="connsiteX16" fmla="*/ 965417 w 2450515"/>
              <a:gd name="connsiteY16" fmla="*/ 0 h 152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0515" h="1529229" extrusionOk="0">
                <a:moveTo>
                  <a:pt x="965417" y="0"/>
                </a:moveTo>
                <a:cubicBezTo>
                  <a:pt x="1190020" y="0"/>
                  <a:pt x="1394980" y="140796"/>
                  <a:pt x="1475420" y="350344"/>
                </a:cubicBezTo>
                <a:cubicBezTo>
                  <a:pt x="1477057" y="354620"/>
                  <a:pt x="1480480" y="357919"/>
                  <a:pt x="1484811" y="359397"/>
                </a:cubicBezTo>
                <a:cubicBezTo>
                  <a:pt x="1488977" y="360821"/>
                  <a:pt x="1493993" y="360275"/>
                  <a:pt x="1497772" y="357983"/>
                </a:cubicBezTo>
                <a:cubicBezTo>
                  <a:pt x="1552507" y="324679"/>
                  <a:pt x="1615511" y="307075"/>
                  <a:pt x="1679973" y="307075"/>
                </a:cubicBezTo>
                <a:cubicBezTo>
                  <a:pt x="1823774" y="307075"/>
                  <a:pt x="1951583" y="393168"/>
                  <a:pt x="2005608" y="526479"/>
                </a:cubicBezTo>
                <a:cubicBezTo>
                  <a:pt x="2007637" y="531405"/>
                  <a:pt x="2012528" y="535170"/>
                  <a:pt x="2017811" y="535869"/>
                </a:cubicBezTo>
                <a:cubicBezTo>
                  <a:pt x="2264489" y="568539"/>
                  <a:pt x="2450515" y="781123"/>
                  <a:pt x="2450515" y="1030354"/>
                </a:cubicBezTo>
                <a:cubicBezTo>
                  <a:pt x="2450515" y="1163621"/>
                  <a:pt x="2398627" y="1288901"/>
                  <a:pt x="2304407" y="1383125"/>
                </a:cubicBezTo>
                <a:cubicBezTo>
                  <a:pt x="2210181" y="1477343"/>
                  <a:pt x="2084898" y="1529229"/>
                  <a:pt x="1951627" y="1529229"/>
                </a:cubicBezTo>
                <a:lnTo>
                  <a:pt x="506348" y="1529229"/>
                </a:lnTo>
                <a:cubicBezTo>
                  <a:pt x="368050" y="1529229"/>
                  <a:pt x="233893" y="1471941"/>
                  <a:pt x="138286" y="1372053"/>
                </a:cubicBezTo>
                <a:cubicBezTo>
                  <a:pt x="43478" y="1272998"/>
                  <a:pt x="-5458" y="1143750"/>
                  <a:pt x="485" y="1008121"/>
                </a:cubicBezTo>
                <a:cubicBezTo>
                  <a:pt x="5954" y="883407"/>
                  <a:pt x="57672" y="766018"/>
                  <a:pt x="146109" y="677584"/>
                </a:cubicBezTo>
                <a:cubicBezTo>
                  <a:pt x="217785" y="605915"/>
                  <a:pt x="308044" y="558310"/>
                  <a:pt x="407076" y="539932"/>
                </a:cubicBezTo>
                <a:cubicBezTo>
                  <a:pt x="414206" y="538637"/>
                  <a:pt x="419400" y="532680"/>
                  <a:pt x="419705" y="525373"/>
                </a:cubicBezTo>
                <a:cubicBezTo>
                  <a:pt x="430686" y="230768"/>
                  <a:pt x="670398" y="0"/>
                  <a:pt x="965417" y="0"/>
                </a:cubicBezTo>
                <a:close/>
              </a:path>
            </a:pathLst>
          </a:custGeom>
          <a:solidFill>
            <a:schemeClr val="bg2">
              <a:lumMod val="20000"/>
              <a:lumOff val="80000"/>
              <a:alpha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800" noProof="0">
              <a:solidFill>
                <a:srgbClr val="335E79">
                  <a:lumMod val="50000"/>
                </a:srgbClr>
              </a:solidFill>
              <a:latin typeface="Century Gothic"/>
            </a:endParaRPr>
          </a:p>
        </p:txBody>
      </p:sp>
      <p:sp>
        <p:nvSpPr>
          <p:cNvPr id="271024408" name="Content Placeholder 3"/>
          <p:cNvSpPr txBox="1"/>
          <p:nvPr/>
        </p:nvSpPr>
        <p:spPr bwMode="auto">
          <a:xfrm>
            <a:off x="5573871" y="4179761"/>
            <a:ext cx="509470" cy="123111"/>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b="1" noProof="0">
                <a:solidFill>
                  <a:srgbClr val="FF5A00"/>
                </a:solidFill>
                <a:latin typeface="Century Gothic"/>
              </a:rPr>
              <a:t>Directory</a:t>
            </a:r>
            <a:endParaRPr lang="fr-FR" noProof="0"/>
          </a:p>
        </p:txBody>
      </p:sp>
      <p:cxnSp>
        <p:nvCxnSpPr>
          <p:cNvPr id="2095379390" name="Straight Arrow Connector 50"/>
          <p:cNvCxnSpPr/>
          <p:nvPr/>
        </p:nvCxnSpPr>
        <p:spPr bwMode="auto">
          <a:xfrm flipH="1">
            <a:off x="2958777" y="2850190"/>
            <a:ext cx="1976675" cy="921348"/>
          </a:xfrm>
          <a:prstGeom prst="straightConnector1">
            <a:avLst/>
          </a:prstGeom>
          <a:ln w="6350">
            <a:solidFill>
              <a:schemeClr val="bg2"/>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934312290" name="Content Placeholder 3"/>
          <p:cNvSpPr txBox="1"/>
          <p:nvPr/>
        </p:nvSpPr>
        <p:spPr bwMode="auto">
          <a:xfrm rot="300000">
            <a:off x="3938339" y="4106084"/>
            <a:ext cx="858276" cy="159690"/>
          </a:xfrm>
          <a:prstGeom prst="rect">
            <a:avLst/>
          </a:prstGeom>
          <a:solidFill>
            <a:schemeClr val="bg1"/>
          </a:solid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defTabSz="685783">
              <a:lnSpc>
                <a:spcPct val="100000"/>
              </a:lnSpc>
              <a:spcBef>
                <a:spcPts val="0"/>
              </a:spcBef>
              <a:spcAft>
                <a:spcPts val="300"/>
              </a:spcAft>
              <a:buClr>
                <a:srgbClr val="335E79"/>
              </a:buClr>
              <a:buNone/>
              <a:defRPr/>
            </a:pPr>
            <a:r>
              <a:rPr lang="fr-FR" sz="800" noProof="0">
                <a:solidFill>
                  <a:schemeClr val="tx2">
                    <a:lumMod val="50000"/>
                  </a:schemeClr>
                </a:solidFill>
                <a:latin typeface="Century Gothic"/>
              </a:rPr>
              <a:t>Authentification</a:t>
            </a:r>
            <a:endParaRPr lang="fr-FR" noProof="0"/>
          </a:p>
        </p:txBody>
      </p:sp>
      <p:cxnSp>
        <p:nvCxnSpPr>
          <p:cNvPr id="1975471376" name="Straight Arrow Connector 66"/>
          <p:cNvCxnSpPr/>
          <p:nvPr/>
        </p:nvCxnSpPr>
        <p:spPr bwMode="auto">
          <a:xfrm flipH="1">
            <a:off x="7277576" y="3884587"/>
            <a:ext cx="241659" cy="0"/>
          </a:xfrm>
          <a:prstGeom prst="straightConnector1">
            <a:avLst/>
          </a:prstGeom>
          <a:ln w="6350">
            <a:solidFill>
              <a:schemeClr val="bg2"/>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370982760" name="Content Placeholder 3"/>
          <p:cNvSpPr txBox="1"/>
          <p:nvPr/>
        </p:nvSpPr>
        <p:spPr bwMode="auto">
          <a:xfrm>
            <a:off x="7678360" y="3823033"/>
            <a:ext cx="1148934" cy="123111"/>
          </a:xfrm>
          <a:prstGeom prst="rect">
            <a:avLst/>
          </a:prstGeom>
        </p:spPr>
        <p:txBody>
          <a:bodyPr wrap="square" lIns="0" tIns="0" rIns="0" bIns="0" anchor="ctr">
            <a:noAutofit/>
          </a:bodyPr>
          <a:lstStyle>
            <a:defPPr>
              <a:defRPr lang="en-US"/>
            </a:defPPr>
            <a:lvl1pPr marR="0" lvl="0" indent="0" algn="ctr" defTabSz="685800">
              <a:lnSpc>
                <a:spcPct val="100000"/>
              </a:lnSpc>
              <a:spcBef>
                <a:spcPts val="0"/>
              </a:spcBef>
              <a:spcAft>
                <a:spcPts val="300"/>
              </a:spcAft>
              <a:buClr>
                <a:srgbClr val="335E79"/>
              </a:buClr>
              <a:buSzTx/>
              <a:buFont typeface="Arial"/>
              <a:buNone/>
              <a:defRPr sz="800" b="0" i="0" u="none" strike="noStrike" cap="none" spc="0">
                <a:ln>
                  <a:noFill/>
                </a:ln>
                <a:solidFill>
                  <a:srgbClr val="335E79">
                    <a:lumMod val="50000"/>
                  </a:srgbClr>
                </a:solidFill>
                <a:latin typeface="Century Gothic"/>
              </a:defRPr>
            </a:lvl1pPr>
            <a:lvl2pPr marL="514350" indent="-171450" defTabSz="685800">
              <a:lnSpc>
                <a:spcPct val="90000"/>
              </a:lnSpc>
              <a:spcBef>
                <a:spcPts val="375"/>
              </a:spcBef>
              <a:buFont typeface="Arial"/>
              <a:buChar char="•"/>
            </a:lvl2pPr>
            <a:lvl3pPr marL="857250" indent="-171450" defTabSz="685800">
              <a:lnSpc>
                <a:spcPct val="90000"/>
              </a:lnSpc>
              <a:spcBef>
                <a:spcPts val="375"/>
              </a:spcBef>
              <a:buFont typeface="Arial"/>
              <a:buChar char="•"/>
              <a:defRPr sz="1500"/>
            </a:lvl3pPr>
            <a:lvl4pPr marL="1200150" indent="-171450" defTabSz="685800">
              <a:lnSpc>
                <a:spcPct val="90000"/>
              </a:lnSpc>
              <a:spcBef>
                <a:spcPts val="375"/>
              </a:spcBef>
              <a:buFont typeface="Arial"/>
              <a:buChar char="•"/>
              <a:defRPr sz="1350"/>
            </a:lvl4pPr>
            <a:lvl5pPr marL="1543050" indent="-171450" defTabSz="685800">
              <a:lnSpc>
                <a:spcPct val="90000"/>
              </a:lnSpc>
              <a:spcBef>
                <a:spcPts val="375"/>
              </a:spcBef>
              <a:buFont typeface="Arial"/>
              <a:buChar char="•"/>
              <a:defRPr sz="1350"/>
            </a:lvl5pPr>
            <a:lvl6pPr marL="1885950" indent="-171450" defTabSz="685800">
              <a:lnSpc>
                <a:spcPct val="90000"/>
              </a:lnSpc>
              <a:spcBef>
                <a:spcPts val="375"/>
              </a:spcBef>
              <a:buFont typeface="Arial"/>
              <a:buChar char="•"/>
              <a:defRPr sz="1350"/>
            </a:lvl6pPr>
            <a:lvl7pPr marL="2228850" indent="-171450" defTabSz="685800">
              <a:lnSpc>
                <a:spcPct val="90000"/>
              </a:lnSpc>
              <a:spcBef>
                <a:spcPts val="375"/>
              </a:spcBef>
              <a:buFont typeface="Arial"/>
              <a:buChar char="•"/>
              <a:defRPr sz="1350"/>
            </a:lvl7pPr>
            <a:lvl8pPr marL="2571750" indent="-171450" defTabSz="685800">
              <a:lnSpc>
                <a:spcPct val="90000"/>
              </a:lnSpc>
              <a:spcBef>
                <a:spcPts val="375"/>
              </a:spcBef>
              <a:buFont typeface="Arial"/>
              <a:buChar char="•"/>
              <a:defRPr sz="1350"/>
            </a:lvl8pPr>
            <a:lvl9pPr marL="2914650" indent="-171450" defTabSz="685800">
              <a:lnSpc>
                <a:spcPct val="90000"/>
              </a:lnSpc>
              <a:spcBef>
                <a:spcPts val="375"/>
              </a:spcBef>
              <a:buFont typeface="Arial"/>
              <a:buChar char="•"/>
              <a:defRPr sz="1350"/>
            </a:lvl9pPr>
          </a:lstStyle>
          <a:p>
            <a:pPr algn="l" defTabSz="685783">
              <a:defRPr/>
            </a:pPr>
            <a:r>
              <a:rPr lang="fr-FR" noProof="0"/>
              <a:t>Trafic </a:t>
            </a:r>
            <a:r>
              <a:rPr lang="fr-FR" noProof="0" err="1"/>
              <a:t>proxifié</a:t>
            </a:r>
            <a:endParaRPr lang="fr-FR" noProof="0"/>
          </a:p>
        </p:txBody>
      </p:sp>
      <p:cxnSp>
        <p:nvCxnSpPr>
          <p:cNvPr id="1525950229" name="Straight Arrow Connector 72"/>
          <p:cNvCxnSpPr/>
          <p:nvPr/>
        </p:nvCxnSpPr>
        <p:spPr bwMode="auto">
          <a:xfrm>
            <a:off x="7277576" y="4166377"/>
            <a:ext cx="241659" cy="0"/>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sp>
        <p:nvSpPr>
          <p:cNvPr id="930341870" name="Content Placeholder 3"/>
          <p:cNvSpPr txBox="1"/>
          <p:nvPr/>
        </p:nvSpPr>
        <p:spPr bwMode="auto">
          <a:xfrm>
            <a:off x="7678360" y="4104823"/>
            <a:ext cx="1148934" cy="123111"/>
          </a:xfrm>
          <a:prstGeom prst="rect">
            <a:avLst/>
          </a:prstGeom>
        </p:spPr>
        <p:txBody>
          <a:bodyPr wrap="square" lIns="0" tIns="0" rIns="0" bIns="0" anchor="ctr">
            <a:noAutofit/>
          </a:bodyPr>
          <a:lstStyle>
            <a:defPPr>
              <a:defRPr lang="en-US"/>
            </a:defPPr>
            <a:lvl1pPr marR="0" lvl="0" indent="0" algn="ctr" defTabSz="685800">
              <a:lnSpc>
                <a:spcPct val="100000"/>
              </a:lnSpc>
              <a:spcBef>
                <a:spcPts val="0"/>
              </a:spcBef>
              <a:spcAft>
                <a:spcPts val="300"/>
              </a:spcAft>
              <a:buClr>
                <a:srgbClr val="335E79"/>
              </a:buClr>
              <a:buSzTx/>
              <a:buFont typeface="Arial"/>
              <a:buNone/>
              <a:defRPr sz="800" b="0" i="0" u="none" strike="noStrike" cap="none" spc="0">
                <a:ln>
                  <a:noFill/>
                </a:ln>
                <a:solidFill>
                  <a:srgbClr val="335E79">
                    <a:lumMod val="50000"/>
                  </a:srgbClr>
                </a:solidFill>
                <a:latin typeface="Century Gothic"/>
              </a:defRPr>
            </a:lvl1pPr>
            <a:lvl2pPr marL="514350" indent="-171450" defTabSz="685800">
              <a:lnSpc>
                <a:spcPct val="90000"/>
              </a:lnSpc>
              <a:spcBef>
                <a:spcPts val="375"/>
              </a:spcBef>
              <a:buFont typeface="Arial"/>
              <a:buChar char="•"/>
            </a:lvl2pPr>
            <a:lvl3pPr marL="857250" indent="-171450" defTabSz="685800">
              <a:lnSpc>
                <a:spcPct val="90000"/>
              </a:lnSpc>
              <a:spcBef>
                <a:spcPts val="375"/>
              </a:spcBef>
              <a:buFont typeface="Arial"/>
              <a:buChar char="•"/>
              <a:defRPr sz="1500"/>
            </a:lvl3pPr>
            <a:lvl4pPr marL="1200150" indent="-171450" defTabSz="685800">
              <a:lnSpc>
                <a:spcPct val="90000"/>
              </a:lnSpc>
              <a:spcBef>
                <a:spcPts val="375"/>
              </a:spcBef>
              <a:buFont typeface="Arial"/>
              <a:buChar char="•"/>
              <a:defRPr sz="1350"/>
            </a:lvl4pPr>
            <a:lvl5pPr marL="1543050" indent="-171450" defTabSz="685800">
              <a:lnSpc>
                <a:spcPct val="90000"/>
              </a:lnSpc>
              <a:spcBef>
                <a:spcPts val="375"/>
              </a:spcBef>
              <a:buFont typeface="Arial"/>
              <a:buChar char="•"/>
              <a:defRPr sz="1350"/>
            </a:lvl5pPr>
            <a:lvl6pPr marL="1885950" indent="-171450" defTabSz="685800">
              <a:lnSpc>
                <a:spcPct val="90000"/>
              </a:lnSpc>
              <a:spcBef>
                <a:spcPts val="375"/>
              </a:spcBef>
              <a:buFont typeface="Arial"/>
              <a:buChar char="•"/>
              <a:defRPr sz="1350"/>
            </a:lvl6pPr>
            <a:lvl7pPr marL="2228850" indent="-171450" defTabSz="685800">
              <a:lnSpc>
                <a:spcPct val="90000"/>
              </a:lnSpc>
              <a:spcBef>
                <a:spcPts val="375"/>
              </a:spcBef>
              <a:buFont typeface="Arial"/>
              <a:buChar char="•"/>
              <a:defRPr sz="1350"/>
            </a:lvl7pPr>
            <a:lvl8pPr marL="2571750" indent="-171450" defTabSz="685800">
              <a:lnSpc>
                <a:spcPct val="90000"/>
              </a:lnSpc>
              <a:spcBef>
                <a:spcPts val="375"/>
              </a:spcBef>
              <a:buFont typeface="Arial"/>
              <a:buChar char="•"/>
              <a:defRPr sz="1350"/>
            </a:lvl8pPr>
            <a:lvl9pPr marL="2914650" indent="-171450" defTabSz="685800">
              <a:lnSpc>
                <a:spcPct val="90000"/>
              </a:lnSpc>
              <a:spcBef>
                <a:spcPts val="375"/>
              </a:spcBef>
              <a:buFont typeface="Arial"/>
              <a:buChar char="•"/>
              <a:defRPr sz="1350"/>
            </a:lvl9pPr>
          </a:lstStyle>
          <a:p>
            <a:pPr algn="l" defTabSz="685783">
              <a:defRPr/>
            </a:pPr>
            <a:r>
              <a:rPr lang="fr-FR" noProof="0"/>
              <a:t>Trafic non-</a:t>
            </a:r>
            <a:r>
              <a:rPr lang="fr-FR" noProof="0" err="1"/>
              <a:t>proxifié</a:t>
            </a:r>
            <a:endParaRPr lang="fr-FR" noProof="0"/>
          </a:p>
        </p:txBody>
      </p:sp>
      <p:sp>
        <p:nvSpPr>
          <p:cNvPr id="222308345" name="Rectangle: Rounded Corners 99"/>
          <p:cNvSpPr/>
          <p:nvPr/>
        </p:nvSpPr>
        <p:spPr bwMode="auto">
          <a:xfrm>
            <a:off x="7112210" y="3722558"/>
            <a:ext cx="1815789" cy="657750"/>
          </a:xfrm>
          <a:prstGeom prst="roundRect">
            <a:avLst>
              <a:gd name="adj" fmla="val 3070"/>
            </a:avLst>
          </a:prstGeom>
          <a:noFill/>
          <a:ln w="3175">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783">
              <a:defRPr/>
            </a:pPr>
            <a:endParaRPr lang="fr-FR" sz="900" b="1" noProof="0">
              <a:solidFill>
                <a:srgbClr val="335E79"/>
              </a:solidFill>
              <a:latin typeface="Century Gothic"/>
            </a:endParaRPr>
          </a:p>
        </p:txBody>
      </p:sp>
      <p:sp>
        <p:nvSpPr>
          <p:cNvPr id="219219430" name="Content Placeholder 3"/>
          <p:cNvSpPr txBox="1"/>
          <p:nvPr/>
        </p:nvSpPr>
        <p:spPr bwMode="auto">
          <a:xfrm>
            <a:off x="5135035" y="4440518"/>
            <a:ext cx="1338726" cy="246221"/>
          </a:xfrm>
          <a:prstGeom prst="rect">
            <a:avLst/>
          </a:prstGeom>
        </p:spPr>
        <p:txBody>
          <a:bodyPr wrap="square" lIns="0" tIns="0" rIns="0" bIns="0" anchor="t">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b="1" noProof="0">
                <a:solidFill>
                  <a:srgbClr val="FF5A00"/>
                </a:solidFill>
                <a:latin typeface="Century Gothic"/>
              </a:rPr>
              <a:t>Entra ID, Active Directory</a:t>
            </a:r>
            <a:br>
              <a:rPr lang="fr-FR" sz="800" b="1" noProof="0">
                <a:solidFill>
                  <a:srgbClr val="FF5A00"/>
                </a:solidFill>
                <a:latin typeface="Century Gothic"/>
              </a:rPr>
            </a:br>
            <a:r>
              <a:rPr lang="fr-FR" sz="800" noProof="0">
                <a:solidFill>
                  <a:srgbClr val="FF5A00"/>
                </a:solidFill>
                <a:latin typeface="Century Gothic"/>
              </a:rPr>
              <a:t>(avec ADFS), … </a:t>
            </a:r>
            <a:endParaRPr lang="fr-FR" noProof="0"/>
          </a:p>
        </p:txBody>
      </p:sp>
      <p:cxnSp>
        <p:nvCxnSpPr>
          <p:cNvPr id="220985004" name="Straight Arrow Connector 85"/>
          <p:cNvCxnSpPr/>
          <p:nvPr/>
        </p:nvCxnSpPr>
        <p:spPr bwMode="auto">
          <a:xfrm>
            <a:off x="2930471" y="2803877"/>
            <a:ext cx="2573505" cy="1170525"/>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cxnSp>
        <p:nvCxnSpPr>
          <p:cNvPr id="1725865627" name="Straight Arrow Connector 88"/>
          <p:cNvCxnSpPr/>
          <p:nvPr/>
        </p:nvCxnSpPr>
        <p:spPr bwMode="auto">
          <a:xfrm flipV="1">
            <a:off x="2944172" y="1816331"/>
            <a:ext cx="2504129" cy="742067"/>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sp>
        <p:nvSpPr>
          <p:cNvPr id="176867593" name="Content Placeholder 3"/>
          <p:cNvSpPr txBox="1"/>
          <p:nvPr/>
        </p:nvSpPr>
        <p:spPr bwMode="auto">
          <a:xfrm rot="1439999">
            <a:off x="4519935" y="3491964"/>
            <a:ext cx="873267" cy="179899"/>
          </a:xfrm>
          <a:prstGeom prst="rect">
            <a:avLst/>
          </a:prstGeom>
          <a:solidFill>
            <a:schemeClr val="bg1"/>
          </a:solid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defTabSz="685783">
              <a:lnSpc>
                <a:spcPct val="100000"/>
              </a:lnSpc>
              <a:spcBef>
                <a:spcPts val="0"/>
              </a:spcBef>
              <a:spcAft>
                <a:spcPts val="300"/>
              </a:spcAft>
              <a:buClr>
                <a:srgbClr val="335E79"/>
              </a:buClr>
              <a:buNone/>
              <a:defRPr/>
            </a:pPr>
            <a:r>
              <a:rPr lang="fr-FR" sz="800" noProof="0">
                <a:solidFill>
                  <a:schemeClr val="tx2">
                    <a:lumMod val="50000"/>
                  </a:schemeClr>
                </a:solidFill>
                <a:latin typeface="Century Gothic"/>
              </a:rPr>
              <a:t>Authentification</a:t>
            </a:r>
            <a:endParaRPr lang="fr-FR" noProof="0"/>
          </a:p>
        </p:txBody>
      </p:sp>
      <p:cxnSp>
        <p:nvCxnSpPr>
          <p:cNvPr id="1592947411" name="Straight Arrow Connector 8"/>
          <p:cNvCxnSpPr>
            <a:stCxn id="1281474595" idx="2"/>
          </p:cNvCxnSpPr>
          <p:nvPr/>
        </p:nvCxnSpPr>
        <p:spPr bwMode="auto">
          <a:xfrm>
            <a:off x="2391657" y="2273146"/>
            <a:ext cx="0" cy="225435"/>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sp>
        <p:nvSpPr>
          <p:cNvPr id="1281474595" name="TextBox 17"/>
          <p:cNvSpPr txBox="1"/>
          <p:nvPr/>
        </p:nvSpPr>
        <p:spPr bwMode="auto">
          <a:xfrm>
            <a:off x="2049270" y="1977797"/>
            <a:ext cx="684776" cy="295348"/>
          </a:xfrm>
          <a:prstGeom prst="rect">
            <a:avLst/>
          </a:prstGeom>
          <a:noFill/>
        </p:spPr>
        <p:txBody>
          <a:bodyPr wrap="square" lIns="0" tIns="0" rIns="0" bIns="0" anchor="ctr">
            <a:noAutofit/>
          </a:bodyPr>
          <a:lstStyle/>
          <a:p>
            <a:pPr marL="0" lvl="1" algn="ctr" defTabSz="457189">
              <a:buClr>
                <a:srgbClr val="335E79">
                  <a:lumMod val="50000"/>
                </a:srgbClr>
              </a:buClr>
              <a:defRPr/>
            </a:pPr>
            <a:r>
              <a:rPr lang="fr-FR" sz="800" noProof="0">
                <a:solidFill>
                  <a:schemeClr val="tx2">
                    <a:lumMod val="50000"/>
                  </a:schemeClr>
                </a:solidFill>
                <a:latin typeface="Century Gothic"/>
              </a:rPr>
              <a:t>Déploie l’agent de poste</a:t>
            </a:r>
            <a:endParaRPr lang="fr-FR" noProof="0"/>
          </a:p>
        </p:txBody>
      </p:sp>
      <p:cxnSp>
        <p:nvCxnSpPr>
          <p:cNvPr id="1622168581" name="Straight Arrow Connector 20"/>
          <p:cNvCxnSpPr>
            <a:endCxn id="1281474595" idx="0"/>
          </p:cNvCxnSpPr>
          <p:nvPr/>
        </p:nvCxnSpPr>
        <p:spPr bwMode="auto">
          <a:xfrm>
            <a:off x="2391657" y="1752362"/>
            <a:ext cx="0" cy="225435"/>
          </a:xfrm>
          <a:prstGeom prst="straightConnector1">
            <a:avLst/>
          </a:prstGeom>
          <a:ln w="6350">
            <a:solidFill>
              <a:schemeClr val="tx2"/>
            </a:solidFill>
            <a:prstDash val="dash"/>
            <a:tailEnd type="none" w="sm" len="sm"/>
          </a:ln>
        </p:spPr>
        <p:style>
          <a:lnRef idx="1">
            <a:schemeClr val="accent1"/>
          </a:lnRef>
          <a:fillRef idx="0">
            <a:schemeClr val="accent1"/>
          </a:fillRef>
          <a:effectRef idx="0">
            <a:schemeClr val="accent1"/>
          </a:effectRef>
          <a:fontRef idx="minor">
            <a:schemeClr val="tx1"/>
          </a:fontRef>
        </p:style>
      </p:cxnSp>
      <p:sp>
        <p:nvSpPr>
          <p:cNvPr id="1261453544" name="Content Placeholder 3"/>
          <p:cNvSpPr txBox="1"/>
          <p:nvPr/>
        </p:nvSpPr>
        <p:spPr bwMode="auto">
          <a:xfrm>
            <a:off x="3278621" y="1225122"/>
            <a:ext cx="912035" cy="246221"/>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noProof="0">
                <a:solidFill>
                  <a:schemeClr val="tx2">
                    <a:lumMod val="50000"/>
                  </a:schemeClr>
                </a:solidFill>
                <a:latin typeface="Century Gothic"/>
              </a:rPr>
              <a:t>Configure la solution</a:t>
            </a:r>
            <a:endParaRPr lang="fr-FR" noProof="0"/>
          </a:p>
        </p:txBody>
      </p:sp>
      <p:sp>
        <p:nvSpPr>
          <p:cNvPr id="1020088868" name="Content Placeholder 3"/>
          <p:cNvSpPr txBox="1"/>
          <p:nvPr/>
        </p:nvSpPr>
        <p:spPr bwMode="auto">
          <a:xfrm>
            <a:off x="4701119" y="1225122"/>
            <a:ext cx="709944" cy="246221"/>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noProof="0">
                <a:solidFill>
                  <a:schemeClr val="tx2">
                    <a:lumMod val="50000"/>
                  </a:schemeClr>
                </a:solidFill>
                <a:latin typeface="Century Gothic"/>
              </a:rPr>
              <a:t>Consulte les statistiques</a:t>
            </a:r>
            <a:endParaRPr lang="fr-FR" noProof="0"/>
          </a:p>
        </p:txBody>
      </p:sp>
      <p:cxnSp>
        <p:nvCxnSpPr>
          <p:cNvPr id="1144556479" name="Straight Arrow Connector 27"/>
          <p:cNvCxnSpPr/>
          <p:nvPr/>
        </p:nvCxnSpPr>
        <p:spPr bwMode="auto">
          <a:xfrm>
            <a:off x="2571441" y="1572579"/>
            <a:ext cx="2876860" cy="0"/>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cxnSp>
        <p:nvCxnSpPr>
          <p:cNvPr id="1646887718" name="Straight Arrow Connector 52"/>
          <p:cNvCxnSpPr/>
          <p:nvPr/>
        </p:nvCxnSpPr>
        <p:spPr bwMode="auto">
          <a:xfrm flipV="1">
            <a:off x="3038994" y="2669281"/>
            <a:ext cx="2009140" cy="1"/>
          </a:xfrm>
          <a:prstGeom prst="straightConnector1">
            <a:avLst/>
          </a:prstGeom>
          <a:ln w="6350">
            <a:solidFill>
              <a:schemeClr val="bg2"/>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89036371" name="Straight Arrow Connector 58"/>
          <p:cNvCxnSpPr>
            <a:stCxn id="81" idx="2"/>
          </p:cNvCxnSpPr>
          <p:nvPr/>
        </p:nvCxnSpPr>
        <p:spPr bwMode="auto">
          <a:xfrm>
            <a:off x="2958777" y="3910930"/>
            <a:ext cx="2489524" cy="246044"/>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sp>
        <p:nvSpPr>
          <p:cNvPr id="1163058405" name="Rectangle: Top Corners Rounded 98"/>
          <p:cNvSpPr/>
          <p:nvPr/>
        </p:nvSpPr>
        <p:spPr bwMode="auto">
          <a:xfrm>
            <a:off x="790523" y="3191033"/>
            <a:ext cx="2054957" cy="314680"/>
          </a:xfrm>
          <a:prstGeom prst="round2SameRect">
            <a:avLst>
              <a:gd name="adj1" fmla="val 0"/>
              <a:gd name="adj2" fmla="val 15134"/>
            </a:avLst>
          </a:prstGeom>
          <a:gradFill>
            <a:gsLst>
              <a:gs pos="27000">
                <a:schemeClr val="accent1"/>
              </a:gs>
              <a:gs pos="100000">
                <a:schemeClr val="accent1">
                  <a:lumMod val="60000"/>
                  <a:lumOff val="40000"/>
                </a:schemeClr>
              </a:gs>
            </a:gsLst>
            <a:lin ang="0" scaled="1"/>
          </a:gradFill>
        </p:spPr>
        <p:txBody>
          <a:bodyPr wrap="square" lIns="0" tIns="0" rIns="0" bIns="0" anchor="ctr">
            <a:noAutofit/>
          </a:bodyPr>
          <a:lstStyle/>
          <a:p>
            <a:pPr algn="ctr" defTabSz="342892">
              <a:spcBef>
                <a:spcPts val="0"/>
              </a:spcBef>
              <a:defRPr/>
            </a:pPr>
            <a:r>
              <a:rPr lang="fr-FR" sz="1200" b="1" noProof="0">
                <a:solidFill>
                  <a:srgbClr val="FFFFFF"/>
                </a:solidFill>
                <a:latin typeface="Century Gothic"/>
              </a:rPr>
              <a:t>Mobilité</a:t>
            </a:r>
          </a:p>
        </p:txBody>
      </p:sp>
      <p:sp>
        <p:nvSpPr>
          <p:cNvPr id="1123995113" name="Rectangle: Top Corners Rounded 100"/>
          <p:cNvSpPr/>
          <p:nvPr/>
        </p:nvSpPr>
        <p:spPr bwMode="auto">
          <a:xfrm>
            <a:off x="790523" y="1003164"/>
            <a:ext cx="2054957" cy="314680"/>
          </a:xfrm>
          <a:prstGeom prst="round2SameRect">
            <a:avLst>
              <a:gd name="adj1" fmla="val 0"/>
              <a:gd name="adj2" fmla="val 14378"/>
            </a:avLst>
          </a:prstGeom>
          <a:gradFill>
            <a:gsLst>
              <a:gs pos="0">
                <a:schemeClr val="tx1"/>
              </a:gs>
              <a:gs pos="100000">
                <a:schemeClr val="tx2"/>
              </a:gs>
            </a:gsLst>
            <a:lin ang="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342892">
              <a:defRPr/>
            </a:pPr>
            <a:r>
              <a:rPr lang="fr-FR" sz="1200" b="1" noProof="0">
                <a:solidFill>
                  <a:srgbClr val="FFFFFF"/>
                </a:solidFill>
                <a:latin typeface="Century Gothic"/>
              </a:rPr>
              <a:t>Sur site</a:t>
            </a:r>
            <a:endParaRPr lang="fr-FR" noProof="0"/>
          </a:p>
        </p:txBody>
      </p:sp>
      <p:grpSp>
        <p:nvGrpSpPr>
          <p:cNvPr id="501418177" name="Group 13"/>
          <p:cNvGrpSpPr/>
          <p:nvPr/>
        </p:nvGrpSpPr>
        <p:grpSpPr bwMode="auto">
          <a:xfrm>
            <a:off x="2253158" y="3772431"/>
            <a:ext cx="277000" cy="277000"/>
            <a:chOff x="2253157" y="3772430"/>
            <a:chExt cx="277000" cy="277000"/>
          </a:xfrm>
        </p:grpSpPr>
        <p:sp>
          <p:nvSpPr>
            <p:cNvPr id="15" name="Oval 14"/>
            <p:cNvSpPr/>
            <p:nvPr/>
          </p:nvSpPr>
          <p:spPr bwMode="auto">
            <a:xfrm>
              <a:off x="2253157" y="3772430"/>
              <a:ext cx="277000" cy="277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pic>
          <p:nvPicPr>
            <p:cNvPr id="17" name="Graphic 16"/>
            <p:cNvPicPr>
              <a:picLocks noChangeAspect="1"/>
            </p:cNvPicPr>
            <p:nvPr/>
          </p:nvPicPr>
          <p:blipFill>
            <a:blip r:embed="rId20">
              <a:extLst>
                <a:ext uri="{96DAC541-7B7A-43D3-8B79-37D633B846F1}">
                  <asvg:svgBlip xmlns:asvg="http://schemas.microsoft.com/office/drawing/2016/SVG/main" r:embed="rId21"/>
                </a:ext>
              </a:extLst>
            </a:blip>
            <a:stretch/>
          </p:blipFill>
          <p:spPr bwMode="auto">
            <a:xfrm>
              <a:off x="2310662" y="3829933"/>
              <a:ext cx="162000" cy="162000"/>
            </a:xfrm>
            <a:prstGeom prst="rect">
              <a:avLst/>
            </a:prstGeom>
          </p:spPr>
        </p:pic>
      </p:grpSp>
      <p:cxnSp>
        <p:nvCxnSpPr>
          <p:cNvPr id="1397941048" name="Straight Arrow Connector 22"/>
          <p:cNvCxnSpPr>
            <a:endCxn id="150065839" idx="2"/>
          </p:cNvCxnSpPr>
          <p:nvPr/>
        </p:nvCxnSpPr>
        <p:spPr bwMode="auto">
          <a:xfrm flipV="1">
            <a:off x="6070524" y="3780614"/>
            <a:ext cx="0" cy="261501"/>
          </a:xfrm>
          <a:prstGeom prst="straightConnector1">
            <a:avLst/>
          </a:prstGeom>
          <a:ln w="6350">
            <a:solidFill>
              <a:schemeClr val="tx2"/>
            </a:solidFill>
            <a:prstDash val="dash"/>
            <a:tailEnd type="none" w="sm" len="sm"/>
          </a:ln>
        </p:spPr>
        <p:style>
          <a:lnRef idx="1">
            <a:schemeClr val="accent1"/>
          </a:lnRef>
          <a:fillRef idx="0">
            <a:schemeClr val="accent1"/>
          </a:fillRef>
          <a:effectRef idx="0">
            <a:schemeClr val="accent1"/>
          </a:effectRef>
          <a:fontRef idx="minor">
            <a:schemeClr val="tx1"/>
          </a:fontRef>
        </p:style>
      </p:cxnSp>
      <p:sp>
        <p:nvSpPr>
          <p:cNvPr id="717601015" name="Titre 28"/>
          <p:cNvSpPr>
            <a:spLocks noGrp="1"/>
          </p:cNvSpPr>
          <p:nvPr>
            <p:ph type="title"/>
          </p:nvPr>
        </p:nvSpPr>
        <p:spPr bwMode="auto">
          <a:xfrm>
            <a:off x="2158942" y="354589"/>
            <a:ext cx="5237751" cy="369332"/>
          </a:xfrm>
        </p:spPr>
        <p:txBody>
          <a:bodyPr/>
          <a:lstStyle/>
          <a:p>
            <a:pPr>
              <a:defRPr/>
            </a:pPr>
            <a:r>
              <a:rPr lang="fr-FR" noProof="0"/>
              <a:t>: Architecture</a:t>
            </a:r>
          </a:p>
        </p:txBody>
      </p:sp>
      <p:pic>
        <p:nvPicPr>
          <p:cNvPr id="1391991235" name="Image 83"/>
          <p:cNvPicPr>
            <a:picLocks noChangeAspect="1"/>
          </p:cNvPicPr>
          <p:nvPr/>
        </p:nvPicPr>
        <p:blipFill>
          <a:blip r:embed="rId22" cstate="screen">
            <a:extLst>
              <a:ext uri="{28A0092B-C50C-407E-A947-70E740481C1C}">
                <a14:useLocalDpi xmlns:a14="http://schemas.microsoft.com/office/drawing/2010/main"/>
              </a:ext>
            </a:extLst>
          </a:blip>
          <a:stretch/>
        </p:blipFill>
        <p:spPr bwMode="auto">
          <a:xfrm>
            <a:off x="533154" y="369356"/>
            <a:ext cx="1622443" cy="442297"/>
          </a:xfrm>
          <a:prstGeom prst="rect">
            <a:avLst/>
          </a:prstGeom>
        </p:spPr>
      </p:pic>
      <p:pic>
        <p:nvPicPr>
          <p:cNvPr id="845464380" name="Image 5"/>
          <p:cNvPicPr>
            <a:picLocks noChangeAspect="1"/>
          </p:cNvPicPr>
          <p:nvPr/>
        </p:nvPicPr>
        <p:blipFill>
          <a:blip r:embed="rId23" cstate="screen">
            <a:extLst>
              <a:ext uri="{28A0092B-C50C-407E-A947-70E740481C1C}">
                <a14:useLocalDpi xmlns:a14="http://schemas.microsoft.com/office/drawing/2010/main"/>
              </a:ext>
            </a:extLst>
          </a:blip>
          <a:stretch/>
        </p:blipFill>
        <p:spPr bwMode="auto">
          <a:xfrm>
            <a:off x="6659003" y="2563821"/>
            <a:ext cx="887178" cy="23923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48573529" name="Oval 8"/>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457189">
              <a:defRPr/>
            </a:pPr>
            <a:fld id="{270E2ED9-C71D-4917-9975-134729253505}" type="slidenum">
              <a:rPr lang="fr-FR" sz="800" noProof="0" smtClean="0">
                <a:solidFill>
                  <a:srgbClr val="FFFFFF"/>
                </a:solidFill>
                <a:latin typeface="Century Gothic"/>
              </a:rPr>
              <a:t>21</a:t>
            </a:fld>
            <a:endParaRPr lang="fr-FR" sz="800" noProof="0">
              <a:solidFill>
                <a:srgbClr val="FFFFFF"/>
              </a:solidFill>
              <a:latin typeface="Century Gothic"/>
            </a:endParaRPr>
          </a:p>
        </p:txBody>
      </p:sp>
      <p:sp>
        <p:nvSpPr>
          <p:cNvPr id="2" name="Right Triangle 1"/>
          <p:cNvSpPr/>
          <p:nvPr/>
        </p:nvSpPr>
        <p:spPr bwMode="auto">
          <a:xfrm flipH="1" flipV="1">
            <a:off x="161991" y="1697719"/>
            <a:ext cx="64835" cy="64835"/>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sp>
        <p:nvSpPr>
          <p:cNvPr id="15" name="Rectangle: Top Corners Rounded 14"/>
          <p:cNvSpPr/>
          <p:nvPr/>
        </p:nvSpPr>
        <p:spPr bwMode="auto">
          <a:xfrm rot="5400000">
            <a:off x="314990" y="1238718"/>
            <a:ext cx="306000" cy="612000"/>
          </a:xfrm>
          <a:prstGeom prst="round2SameRect">
            <a:avLst>
              <a:gd name="adj1" fmla="val 50000"/>
              <a:gd name="adj2" fmla="val 0"/>
            </a:avLst>
          </a:prstGeom>
          <a:gradFill>
            <a:gsLst>
              <a:gs pos="27000">
                <a:schemeClr val="bg2"/>
              </a:gs>
              <a:gs pos="100000">
                <a:schemeClr val="accent4"/>
              </a:gs>
            </a:gsLst>
            <a:lin ang="2700000" scaled="1"/>
          </a:gradFill>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cxnSp>
        <p:nvCxnSpPr>
          <p:cNvPr id="17" name="Straight Connector 16"/>
          <p:cNvCxnSpPr>
            <a:cxnSpLocks/>
            <a:endCxn id="18" idx="4"/>
          </p:cNvCxnSpPr>
          <p:nvPr/>
        </p:nvCxnSpPr>
        <p:spPr bwMode="auto">
          <a:xfrm>
            <a:off x="568826" y="1904719"/>
            <a:ext cx="0" cy="115298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bwMode="auto">
          <a:xfrm>
            <a:off x="532826" y="2985699"/>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sp>
        <p:nvSpPr>
          <p:cNvPr id="22" name="Oval 21"/>
          <p:cNvSpPr/>
          <p:nvPr/>
        </p:nvSpPr>
        <p:spPr bwMode="auto">
          <a:xfrm>
            <a:off x="532826" y="2360464"/>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sp>
        <p:nvSpPr>
          <p:cNvPr id="24" name="Oval 23"/>
          <p:cNvSpPr/>
          <p:nvPr/>
        </p:nvSpPr>
        <p:spPr bwMode="auto">
          <a:xfrm>
            <a:off x="532826" y="1874871"/>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pic>
        <p:nvPicPr>
          <p:cNvPr id="38" name="Graphic 37"/>
          <p:cNvPicPr/>
          <p:nvPr/>
        </p:nvPicPr>
        <p:blipFill>
          <a:blip r:embed="rId3" cstate="screen">
            <a:extLst>
              <a:ext uri="{28A0092B-C50C-407E-A947-70E740481C1C}">
                <a14:useLocalDpi xmlns:a14="http://schemas.microsoft.com/office/drawing/2010/main"/>
              </a:ext>
            </a:extLst>
          </a:blip>
          <a:stretch/>
        </p:blipFill>
        <p:spPr bwMode="auto">
          <a:xfrm>
            <a:off x="339732" y="1436718"/>
            <a:ext cx="216000" cy="216000"/>
          </a:xfrm>
          <a:prstGeom prst="rect">
            <a:avLst/>
          </a:prstGeom>
        </p:spPr>
      </p:pic>
      <p:sp>
        <p:nvSpPr>
          <p:cNvPr id="19" name="TextBox 18"/>
          <p:cNvSpPr txBox="1"/>
          <p:nvPr/>
        </p:nvSpPr>
        <p:spPr bwMode="auto">
          <a:xfrm>
            <a:off x="761509" y="2944756"/>
            <a:ext cx="3175141" cy="307777"/>
          </a:xfrm>
          <a:prstGeom prst="rect">
            <a:avLst/>
          </a:prstGeom>
          <a:noFill/>
        </p:spPr>
        <p:txBody>
          <a:bodyPr wrap="square" lIns="0" tIns="0" rIns="0" bIns="0">
            <a:noAutofit/>
          </a:bodyPr>
          <a:lstStyle/>
          <a:p>
            <a:pPr marL="0" lvl="1" defTabSz="457189">
              <a:spcAft>
                <a:spcPts val="300"/>
              </a:spcAft>
              <a:buClr>
                <a:srgbClr val="FF5A00"/>
              </a:buClr>
              <a:defRPr/>
            </a:pPr>
            <a:r>
              <a:rPr lang="fr-FR" sz="1000" b="1" noProof="0">
                <a:solidFill>
                  <a:srgbClr val="335E79">
                    <a:lumMod val="50000"/>
                  </a:srgbClr>
                </a:solidFill>
                <a:latin typeface="Century Gothic"/>
              </a:rPr>
              <a:t>Conformité et gouvernance</a:t>
            </a:r>
            <a:endParaRPr lang="fr-FR" noProof="0"/>
          </a:p>
          <a:p>
            <a:pPr marL="0" lvl="1" defTabSz="457189">
              <a:spcAft>
                <a:spcPts val="300"/>
              </a:spcAft>
              <a:buClr>
                <a:srgbClr val="FF5A00"/>
              </a:buClr>
              <a:defRPr/>
            </a:pPr>
            <a:r>
              <a:rPr lang="fr-FR" sz="1000" noProof="0">
                <a:solidFill>
                  <a:srgbClr val="335E79">
                    <a:lumMod val="50000"/>
                  </a:srgbClr>
                </a:solidFill>
                <a:latin typeface="Century Gothic"/>
              </a:rPr>
              <a:t>Appliquer et contrôler en automatisant les politiques de conformité </a:t>
            </a:r>
            <a:endParaRPr lang="fr-FR" noProof="0"/>
          </a:p>
        </p:txBody>
      </p:sp>
      <p:sp>
        <p:nvSpPr>
          <p:cNvPr id="23" name="TextBox 22"/>
          <p:cNvSpPr txBox="1"/>
          <p:nvPr/>
        </p:nvSpPr>
        <p:spPr bwMode="auto">
          <a:xfrm>
            <a:off x="761509" y="2319521"/>
            <a:ext cx="3175141" cy="307777"/>
          </a:xfrm>
          <a:prstGeom prst="rect">
            <a:avLst/>
          </a:prstGeom>
          <a:noFill/>
        </p:spPr>
        <p:txBody>
          <a:bodyPr wrap="square" lIns="0" tIns="0" rIns="0" bIns="0">
            <a:noAutofit/>
          </a:bodyPr>
          <a:lstStyle/>
          <a:p>
            <a:pPr marL="0" lvl="1" defTabSz="457189">
              <a:spcAft>
                <a:spcPts val="300"/>
              </a:spcAft>
              <a:buClr>
                <a:srgbClr val="335E79"/>
              </a:buClr>
              <a:defRPr/>
            </a:pPr>
            <a:r>
              <a:rPr lang="fr-FR" sz="1000" b="1" noProof="0">
                <a:solidFill>
                  <a:srgbClr val="335E79">
                    <a:lumMod val="50000"/>
                  </a:srgbClr>
                </a:solidFill>
                <a:latin typeface="Century Gothic"/>
              </a:rPr>
              <a:t>Gestion des risques</a:t>
            </a:r>
            <a:br>
              <a:rPr lang="fr-FR" sz="1000" noProof="0">
                <a:solidFill>
                  <a:srgbClr val="335E79">
                    <a:lumMod val="50000"/>
                  </a:srgbClr>
                </a:solidFill>
                <a:latin typeface="Century Gothic"/>
              </a:rPr>
            </a:br>
            <a:r>
              <a:rPr lang="fr-FR" sz="1000" noProof="0">
                <a:solidFill>
                  <a:srgbClr val="335E79">
                    <a:lumMod val="50000"/>
                  </a:srgbClr>
                </a:solidFill>
              </a:rPr>
              <a:t>Identifier les vulnérabilités liées à l'utilisation des services cloud et des applications SaaS</a:t>
            </a:r>
            <a:endParaRPr lang="fr-FR" noProof="0"/>
          </a:p>
          <a:p>
            <a:pPr marL="0" lvl="1" defTabSz="457189">
              <a:spcAft>
                <a:spcPts val="300"/>
              </a:spcAft>
              <a:buClr>
                <a:srgbClr val="335E79"/>
              </a:buClr>
              <a:defRPr/>
            </a:pPr>
            <a:endParaRPr lang="fr-FR" sz="1000" noProof="0">
              <a:solidFill>
                <a:srgbClr val="335E79">
                  <a:lumMod val="50000"/>
                </a:srgbClr>
              </a:solidFill>
              <a:latin typeface="Century Gothic"/>
            </a:endParaRPr>
          </a:p>
        </p:txBody>
      </p:sp>
      <p:sp>
        <p:nvSpPr>
          <p:cNvPr id="26" name="TextBox 25"/>
          <p:cNvSpPr txBox="1"/>
          <p:nvPr/>
        </p:nvSpPr>
        <p:spPr bwMode="auto">
          <a:xfrm>
            <a:off x="761509" y="1833928"/>
            <a:ext cx="3175141" cy="307777"/>
          </a:xfrm>
          <a:prstGeom prst="rect">
            <a:avLst/>
          </a:prstGeom>
          <a:noFill/>
        </p:spPr>
        <p:txBody>
          <a:bodyPr wrap="square" lIns="0" tIns="0" rIns="0" bIns="0">
            <a:noAutofit/>
          </a:bodyPr>
          <a:lstStyle/>
          <a:p>
            <a:pPr marL="0" lvl="1" defTabSz="457189">
              <a:spcAft>
                <a:spcPts val="300"/>
              </a:spcAft>
              <a:buClr>
                <a:srgbClr val="33A0DA"/>
              </a:buClr>
              <a:defRPr/>
            </a:pPr>
            <a:r>
              <a:rPr lang="fr-FR" sz="1000" b="1" noProof="0" dirty="0">
                <a:solidFill>
                  <a:srgbClr val="335E79">
                    <a:lumMod val="50000"/>
                  </a:srgbClr>
                </a:solidFill>
                <a:latin typeface="Century Gothic"/>
              </a:rPr>
              <a:t>Visibilité</a:t>
            </a:r>
            <a:br>
              <a:rPr lang="fr-FR" sz="1000" b="1" noProof="0" dirty="0">
                <a:solidFill>
                  <a:srgbClr val="335E79">
                    <a:lumMod val="50000"/>
                  </a:srgbClr>
                </a:solidFill>
                <a:latin typeface="Century Gothic"/>
              </a:rPr>
            </a:br>
            <a:r>
              <a:rPr lang="fr-FR" sz="1000" noProof="0" dirty="0">
                <a:solidFill>
                  <a:srgbClr val="335E79">
                    <a:lumMod val="50000"/>
                  </a:srgbClr>
                </a:solidFill>
                <a:latin typeface="Century Gothic"/>
              </a:rPr>
              <a:t>Avoir un aperçu complet des applications SaaS</a:t>
            </a:r>
            <a:endParaRPr lang="fr-FR" noProof="0" dirty="0"/>
          </a:p>
        </p:txBody>
      </p:sp>
      <p:sp>
        <p:nvSpPr>
          <p:cNvPr id="1391982928" name="Titre 3"/>
          <p:cNvSpPr>
            <a:spLocks noGrp="1"/>
          </p:cNvSpPr>
          <p:nvPr>
            <p:ph type="title"/>
          </p:nvPr>
        </p:nvSpPr>
        <p:spPr bwMode="auto"/>
        <p:txBody>
          <a:bodyPr/>
          <a:lstStyle/>
          <a:p>
            <a:pPr>
              <a:defRPr/>
            </a:pPr>
            <a:r>
              <a:rPr lang="fr-FR" noProof="0"/>
              <a:t>CASB : Combattre le Shadow IT</a:t>
            </a:r>
          </a:p>
        </p:txBody>
      </p:sp>
      <p:sp>
        <p:nvSpPr>
          <p:cNvPr id="1961996487" name="Rectangle 5"/>
          <p:cNvSpPr/>
          <p:nvPr/>
        </p:nvSpPr>
        <p:spPr bwMode="auto">
          <a:xfrm>
            <a:off x="4899199" y="1343077"/>
            <a:ext cx="4425329" cy="30288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pic>
        <p:nvPicPr>
          <p:cNvPr id="2135658522" name="Image 24"/>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4949714" y="1454064"/>
            <a:ext cx="4374814" cy="2989894"/>
          </a:xfrm>
          <a:prstGeom prst="rect">
            <a:avLst/>
          </a:prstGeom>
        </p:spPr>
      </p:pic>
      <p:pic>
        <p:nvPicPr>
          <p:cNvPr id="859332080" name="Picture 40"/>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3897551" y="1250873"/>
            <a:ext cx="6474927" cy="3477023"/>
          </a:xfrm>
          <a:prstGeom prst="rect">
            <a:avLst/>
          </a:prstGeom>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74647944" name="Oval 8"/>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457189">
              <a:defRPr/>
            </a:pPr>
            <a:fld id="{270E2ED9-C71D-4917-9975-134729253505}" type="slidenum">
              <a:rPr lang="fr-FR" sz="800" noProof="0" smtClean="0">
                <a:solidFill>
                  <a:srgbClr val="FFFFFF"/>
                </a:solidFill>
                <a:latin typeface="Century Gothic"/>
              </a:rPr>
              <a:t>22</a:t>
            </a:fld>
            <a:endParaRPr lang="fr-FR" sz="800" noProof="0">
              <a:solidFill>
                <a:srgbClr val="FFFFFF"/>
              </a:solidFill>
              <a:latin typeface="Century Gothic"/>
            </a:endParaRPr>
          </a:p>
        </p:txBody>
      </p:sp>
      <p:sp>
        <p:nvSpPr>
          <p:cNvPr id="668264463" name="Right Triangle 1"/>
          <p:cNvSpPr/>
          <p:nvPr/>
        </p:nvSpPr>
        <p:spPr bwMode="auto">
          <a:xfrm flipH="1" flipV="1">
            <a:off x="161991" y="1896959"/>
            <a:ext cx="64835" cy="64835"/>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sp>
        <p:nvSpPr>
          <p:cNvPr id="737242127" name="Rectangle: Top Corners Rounded 14"/>
          <p:cNvSpPr/>
          <p:nvPr/>
        </p:nvSpPr>
        <p:spPr bwMode="auto">
          <a:xfrm rot="5400000">
            <a:off x="314990" y="1437958"/>
            <a:ext cx="306000" cy="612000"/>
          </a:xfrm>
          <a:prstGeom prst="round2SameRect">
            <a:avLst>
              <a:gd name="adj1" fmla="val 50000"/>
              <a:gd name="adj2" fmla="val 0"/>
            </a:avLst>
          </a:prstGeom>
          <a:gradFill>
            <a:gsLst>
              <a:gs pos="27000">
                <a:schemeClr val="bg2"/>
              </a:gs>
              <a:gs pos="100000">
                <a:schemeClr val="accent4"/>
              </a:gs>
            </a:gsLst>
            <a:lin ang="2700000" scaled="1"/>
          </a:gradFill>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cxnSp>
        <p:nvCxnSpPr>
          <p:cNvPr id="2050879666" name="Straight Connector 16"/>
          <p:cNvCxnSpPr/>
          <p:nvPr/>
        </p:nvCxnSpPr>
        <p:spPr bwMode="auto">
          <a:xfrm>
            <a:off x="568826" y="2103959"/>
            <a:ext cx="0" cy="1241725"/>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3353485" name="Oval 21"/>
          <p:cNvSpPr/>
          <p:nvPr/>
        </p:nvSpPr>
        <p:spPr bwMode="auto">
          <a:xfrm>
            <a:off x="532826" y="2626973"/>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sp>
        <p:nvSpPr>
          <p:cNvPr id="1856454265" name="Oval 23"/>
          <p:cNvSpPr/>
          <p:nvPr/>
        </p:nvSpPr>
        <p:spPr bwMode="auto">
          <a:xfrm>
            <a:off x="532826" y="2074111"/>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pic>
        <p:nvPicPr>
          <p:cNvPr id="287981096" name="Graphic 37"/>
          <p:cNvPicPr/>
          <p:nvPr/>
        </p:nvPicPr>
        <p:blipFill>
          <a:blip r:embed="rId3" cstate="screen">
            <a:extLst>
              <a:ext uri="{28A0092B-C50C-407E-A947-70E740481C1C}">
                <a14:useLocalDpi xmlns:a14="http://schemas.microsoft.com/office/drawing/2010/main"/>
              </a:ext>
            </a:extLst>
          </a:blip>
          <a:stretch/>
        </p:blipFill>
        <p:spPr bwMode="auto">
          <a:xfrm>
            <a:off x="339732" y="1635958"/>
            <a:ext cx="216000" cy="216000"/>
          </a:xfrm>
          <a:prstGeom prst="rect">
            <a:avLst/>
          </a:prstGeom>
        </p:spPr>
      </p:pic>
      <p:sp>
        <p:nvSpPr>
          <p:cNvPr id="459376590" name="TextBox 22"/>
          <p:cNvSpPr txBox="1"/>
          <p:nvPr/>
        </p:nvSpPr>
        <p:spPr bwMode="auto">
          <a:xfrm>
            <a:off x="761508" y="2607228"/>
            <a:ext cx="3089737" cy="307777"/>
          </a:xfrm>
          <a:prstGeom prst="rect">
            <a:avLst/>
          </a:prstGeom>
          <a:noFill/>
        </p:spPr>
        <p:txBody>
          <a:bodyPr wrap="square" lIns="0" tIns="0" rIns="0" bIns="0">
            <a:noAutofit/>
          </a:bodyPr>
          <a:lstStyle/>
          <a:p>
            <a:pPr marL="0" lvl="1" defTabSz="457189">
              <a:spcAft>
                <a:spcPts val="300"/>
              </a:spcAft>
              <a:buClr>
                <a:srgbClr val="335E79"/>
              </a:buClr>
              <a:defRPr/>
            </a:pPr>
            <a:r>
              <a:rPr lang="fr-FR" sz="1000" noProof="0" dirty="0">
                <a:solidFill>
                  <a:srgbClr val="335E79">
                    <a:lumMod val="50000"/>
                  </a:srgbClr>
                </a:solidFill>
              </a:rPr>
              <a:t>Connaître </a:t>
            </a:r>
            <a:r>
              <a:rPr lang="fr-FR" sz="1000" b="1" noProof="0" dirty="0">
                <a:solidFill>
                  <a:srgbClr val="335E79">
                    <a:lumMod val="50000"/>
                  </a:srgbClr>
                </a:solidFill>
              </a:rPr>
              <a:t>les catégories de sites et les applications vers lesquels les fichiers sont envoyés</a:t>
            </a:r>
            <a:r>
              <a:rPr lang="fr-FR" sz="1000" noProof="0" dirty="0">
                <a:solidFill>
                  <a:srgbClr val="335E79">
                    <a:lumMod val="50000"/>
                  </a:srgbClr>
                </a:solidFill>
              </a:rPr>
              <a:t> : IA, espace de stockage, </a:t>
            </a:r>
            <a:r>
              <a:rPr lang="fr-FR" sz="1000" noProof="0" dirty="0" err="1">
                <a:solidFill>
                  <a:srgbClr val="335E79">
                    <a:lumMod val="50000"/>
                  </a:srgbClr>
                </a:solidFill>
              </a:rPr>
              <a:t>webmail</a:t>
            </a:r>
            <a:r>
              <a:rPr lang="fr-FR" sz="1000" noProof="0" dirty="0">
                <a:solidFill>
                  <a:srgbClr val="335E79">
                    <a:lumMod val="50000"/>
                  </a:srgbClr>
                </a:solidFill>
              </a:rPr>
              <a:t>, …</a:t>
            </a:r>
            <a:endParaRPr lang="fr-FR" noProof="0" dirty="0"/>
          </a:p>
          <a:p>
            <a:pPr marL="0" lvl="1" defTabSz="457189">
              <a:spcAft>
                <a:spcPts val="300"/>
              </a:spcAft>
              <a:buClr>
                <a:srgbClr val="335E79"/>
              </a:buClr>
              <a:defRPr/>
            </a:pPr>
            <a:endParaRPr lang="fr-FR" sz="1000" noProof="0" dirty="0">
              <a:solidFill>
                <a:srgbClr val="335E79">
                  <a:lumMod val="50000"/>
                </a:srgbClr>
              </a:solidFill>
              <a:latin typeface="Century Gothic"/>
            </a:endParaRPr>
          </a:p>
        </p:txBody>
      </p:sp>
      <p:sp>
        <p:nvSpPr>
          <p:cNvPr id="741315919" name="TextBox 25"/>
          <p:cNvSpPr txBox="1"/>
          <p:nvPr/>
        </p:nvSpPr>
        <p:spPr bwMode="auto">
          <a:xfrm>
            <a:off x="761509" y="2033168"/>
            <a:ext cx="3066738" cy="307777"/>
          </a:xfrm>
          <a:prstGeom prst="rect">
            <a:avLst/>
          </a:prstGeom>
          <a:noFill/>
        </p:spPr>
        <p:txBody>
          <a:bodyPr wrap="square" lIns="0" tIns="0" rIns="0" bIns="0">
            <a:noAutofit/>
          </a:bodyPr>
          <a:lstStyle/>
          <a:p>
            <a:pPr marL="0" lvl="1" defTabSz="457189">
              <a:spcAft>
                <a:spcPts val="300"/>
              </a:spcAft>
              <a:buClr>
                <a:srgbClr val="33A0DA"/>
              </a:buClr>
              <a:defRPr/>
            </a:pPr>
            <a:r>
              <a:rPr lang="fr-FR" sz="1000" b="1" noProof="0">
                <a:solidFill>
                  <a:srgbClr val="335E79">
                    <a:lumMod val="50000"/>
                  </a:srgbClr>
                </a:solidFill>
                <a:latin typeface="Century Gothic"/>
              </a:rPr>
              <a:t>Disposer d’une vision globale des fichiers entrants et sortants</a:t>
            </a:r>
            <a:endParaRPr lang="fr-FR" sz="1000" noProof="0">
              <a:solidFill>
                <a:srgbClr val="335E79">
                  <a:lumMod val="50000"/>
                </a:srgbClr>
              </a:solidFill>
              <a:latin typeface="Century Gothic"/>
            </a:endParaRPr>
          </a:p>
        </p:txBody>
      </p:sp>
      <p:sp>
        <p:nvSpPr>
          <p:cNvPr id="1990502" name="TextBox 22"/>
          <p:cNvSpPr txBox="1"/>
          <p:nvPr/>
        </p:nvSpPr>
        <p:spPr bwMode="auto">
          <a:xfrm>
            <a:off x="773989" y="3253313"/>
            <a:ext cx="3089737" cy="307777"/>
          </a:xfrm>
          <a:prstGeom prst="rect">
            <a:avLst/>
          </a:prstGeom>
          <a:noFill/>
        </p:spPr>
        <p:txBody>
          <a:bodyPr wrap="square" lIns="0" tIns="0" rIns="0" bIns="0">
            <a:noAutofit/>
          </a:bodyPr>
          <a:lstStyle/>
          <a:p>
            <a:pPr marL="0" lvl="1" defTabSz="457189">
              <a:spcAft>
                <a:spcPts val="300"/>
              </a:spcAft>
              <a:buClr>
                <a:srgbClr val="335E79"/>
              </a:buClr>
              <a:defRPr/>
            </a:pPr>
            <a:r>
              <a:rPr lang="fr-FR" sz="1000" b="1" noProof="0">
                <a:solidFill>
                  <a:srgbClr val="335E79">
                    <a:lumMod val="50000"/>
                  </a:srgbClr>
                </a:solidFill>
              </a:rPr>
              <a:t>Identifier les utilisateurs</a:t>
            </a:r>
            <a:r>
              <a:rPr lang="fr-FR" sz="1000" noProof="0">
                <a:solidFill>
                  <a:srgbClr val="335E79">
                    <a:lumMod val="50000"/>
                  </a:srgbClr>
                </a:solidFill>
              </a:rPr>
              <a:t> les plus actifs</a:t>
            </a:r>
            <a:endParaRPr lang="fr-FR" noProof="0"/>
          </a:p>
          <a:p>
            <a:pPr marL="0" lvl="1" defTabSz="457189">
              <a:spcAft>
                <a:spcPts val="300"/>
              </a:spcAft>
              <a:buClr>
                <a:srgbClr val="335E79"/>
              </a:buClr>
              <a:defRPr/>
            </a:pPr>
            <a:endParaRPr lang="fr-FR" sz="1000" noProof="0">
              <a:solidFill>
                <a:srgbClr val="335E79">
                  <a:lumMod val="50000"/>
                </a:srgbClr>
              </a:solidFill>
              <a:latin typeface="Century Gothic"/>
            </a:endParaRPr>
          </a:p>
        </p:txBody>
      </p:sp>
      <p:sp>
        <p:nvSpPr>
          <p:cNvPr id="1072030188" name="Titre 3"/>
          <p:cNvSpPr>
            <a:spLocks noGrp="1"/>
          </p:cNvSpPr>
          <p:nvPr>
            <p:ph type="title"/>
          </p:nvPr>
        </p:nvSpPr>
        <p:spPr bwMode="auto"/>
        <p:txBody>
          <a:bodyPr/>
          <a:lstStyle/>
          <a:p>
            <a:pPr>
              <a:defRPr/>
            </a:pPr>
            <a:r>
              <a:rPr lang="fr-FR" noProof="0"/>
              <a:t>DLP : Contrôlez vos données</a:t>
            </a:r>
          </a:p>
        </p:txBody>
      </p:sp>
      <p:sp>
        <p:nvSpPr>
          <p:cNvPr id="2068792469" name="Oval 21"/>
          <p:cNvSpPr/>
          <p:nvPr/>
        </p:nvSpPr>
        <p:spPr bwMode="auto">
          <a:xfrm>
            <a:off x="539560" y="3275053"/>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sp>
        <p:nvSpPr>
          <p:cNvPr id="1696472093" name="Rectangle 4"/>
          <p:cNvSpPr/>
          <p:nvPr/>
        </p:nvSpPr>
        <p:spPr bwMode="auto">
          <a:xfrm>
            <a:off x="4899199" y="1343077"/>
            <a:ext cx="4425329" cy="30288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pic>
        <p:nvPicPr>
          <p:cNvPr id="855393193" name="Image 9"/>
          <p:cNvPicPr>
            <a:picLocks noChangeAspect="1"/>
          </p:cNvPicPr>
          <p:nvPr/>
        </p:nvPicPr>
        <p:blipFill>
          <a:blip r:embed="rId4" cstate="screen">
            <a:extLst>
              <a:ext uri="{28A0092B-C50C-407E-A947-70E740481C1C}">
                <a14:useLocalDpi xmlns:a14="http://schemas.microsoft.com/office/drawing/2010/main"/>
              </a:ext>
            </a:extLst>
          </a:blip>
          <a:stretch/>
        </p:blipFill>
        <p:spPr bwMode="auto">
          <a:xfrm>
            <a:off x="4971207" y="1491630"/>
            <a:ext cx="4425329" cy="2627992"/>
          </a:xfrm>
          <a:prstGeom prst="rect">
            <a:avLst/>
          </a:prstGeom>
        </p:spPr>
      </p:pic>
      <p:pic>
        <p:nvPicPr>
          <p:cNvPr id="326686962" name="Picture 40"/>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3897551" y="1250873"/>
            <a:ext cx="6474927" cy="3477023"/>
          </a:xfrm>
          <a:prstGeom prst="rect">
            <a:avLst/>
          </a:prstGeom>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51990283" name="Oval 8"/>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457189">
              <a:defRPr/>
            </a:pPr>
            <a:fld id="{270E2ED9-C71D-4917-9975-134729253505}" type="slidenum">
              <a:rPr lang="fr-FR" sz="800" noProof="0" smtClean="0">
                <a:solidFill>
                  <a:srgbClr val="FFFFFF"/>
                </a:solidFill>
                <a:latin typeface="Century Gothic"/>
              </a:rPr>
              <a:t>23</a:t>
            </a:fld>
            <a:endParaRPr lang="fr-FR" sz="800" noProof="0">
              <a:solidFill>
                <a:srgbClr val="FFFFFF"/>
              </a:solidFill>
              <a:latin typeface="Century Gothic"/>
            </a:endParaRPr>
          </a:p>
        </p:txBody>
      </p:sp>
      <p:sp>
        <p:nvSpPr>
          <p:cNvPr id="649026163" name="Right Triangle 1"/>
          <p:cNvSpPr/>
          <p:nvPr/>
        </p:nvSpPr>
        <p:spPr bwMode="auto">
          <a:xfrm flipH="1" flipV="1">
            <a:off x="151164" y="2033412"/>
            <a:ext cx="64835" cy="64835"/>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sp>
        <p:nvSpPr>
          <p:cNvPr id="1644748253" name="Rectangle: Top Corners Rounded 14"/>
          <p:cNvSpPr/>
          <p:nvPr/>
        </p:nvSpPr>
        <p:spPr bwMode="auto">
          <a:xfrm rot="5400000">
            <a:off x="304163" y="1574411"/>
            <a:ext cx="306000" cy="612000"/>
          </a:xfrm>
          <a:prstGeom prst="round2SameRect">
            <a:avLst>
              <a:gd name="adj1" fmla="val 50000"/>
              <a:gd name="adj2" fmla="val 0"/>
            </a:avLst>
          </a:prstGeom>
          <a:gradFill>
            <a:gsLst>
              <a:gs pos="27000">
                <a:schemeClr val="bg2"/>
              </a:gs>
              <a:gs pos="100000">
                <a:schemeClr val="accent4"/>
              </a:gs>
            </a:gsLst>
            <a:lin ang="2700000" scaled="1"/>
          </a:gradFill>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cxnSp>
        <p:nvCxnSpPr>
          <p:cNvPr id="1203262671" name="Straight Connector 3"/>
          <p:cNvCxnSpPr/>
          <p:nvPr/>
        </p:nvCxnSpPr>
        <p:spPr bwMode="auto">
          <a:xfrm>
            <a:off x="553261" y="2240412"/>
            <a:ext cx="0" cy="1830638"/>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08825118" name="Oval 6"/>
          <p:cNvSpPr/>
          <p:nvPr/>
        </p:nvSpPr>
        <p:spPr bwMode="auto">
          <a:xfrm>
            <a:off x="521999" y="3104807"/>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sp>
        <p:nvSpPr>
          <p:cNvPr id="1689231002" name="Oval 11"/>
          <p:cNvSpPr/>
          <p:nvPr/>
        </p:nvSpPr>
        <p:spPr bwMode="auto">
          <a:xfrm>
            <a:off x="521999" y="3628873"/>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sp>
        <p:nvSpPr>
          <p:cNvPr id="283887690" name="Oval 13"/>
          <p:cNvSpPr/>
          <p:nvPr/>
        </p:nvSpPr>
        <p:spPr bwMode="auto">
          <a:xfrm>
            <a:off x="521999" y="2580741"/>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sp>
        <p:nvSpPr>
          <p:cNvPr id="1656892739" name="Oval 24"/>
          <p:cNvSpPr/>
          <p:nvPr/>
        </p:nvSpPr>
        <p:spPr bwMode="auto">
          <a:xfrm>
            <a:off x="521999" y="2210564"/>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sp>
        <p:nvSpPr>
          <p:cNvPr id="675508976" name="Oval 27"/>
          <p:cNvSpPr/>
          <p:nvPr/>
        </p:nvSpPr>
        <p:spPr bwMode="auto">
          <a:xfrm>
            <a:off x="521999" y="3999048"/>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pic>
        <p:nvPicPr>
          <p:cNvPr id="2108313227" name="Graphic 29"/>
          <p:cNvPicPr/>
          <p:nvPr/>
        </p:nvPicPr>
        <p:blipFill>
          <a:blip r:embed="rId3">
            <a:extLst>
              <a:ext uri="{96DAC541-7B7A-43D3-8B79-37D633B846F1}">
                <asvg:svgBlip xmlns:asvg="http://schemas.microsoft.com/office/drawing/2016/SVG/main" r:embed="rId4"/>
              </a:ext>
            </a:extLst>
          </a:blip>
          <a:stretch/>
        </p:blipFill>
        <p:spPr bwMode="auto">
          <a:xfrm>
            <a:off x="328905" y="1772411"/>
            <a:ext cx="216000" cy="216000"/>
          </a:xfrm>
          <a:prstGeom prst="rect">
            <a:avLst/>
          </a:prstGeom>
        </p:spPr>
      </p:pic>
      <p:grpSp>
        <p:nvGrpSpPr>
          <p:cNvPr id="1509585572" name="Groupe 7"/>
          <p:cNvGrpSpPr/>
          <p:nvPr/>
        </p:nvGrpSpPr>
        <p:grpSpPr bwMode="auto">
          <a:xfrm>
            <a:off x="5004048" y="1455139"/>
            <a:ext cx="4320480" cy="2784871"/>
            <a:chOff x="4592436" y="1423507"/>
            <a:chExt cx="4527645" cy="2857853"/>
          </a:xfrm>
        </p:grpSpPr>
        <p:sp>
          <p:nvSpPr>
            <p:cNvPr id="37" name="Rectangle 36"/>
            <p:cNvSpPr/>
            <p:nvPr/>
          </p:nvSpPr>
          <p:spPr bwMode="auto">
            <a:xfrm>
              <a:off x="4592436" y="1433224"/>
              <a:ext cx="4527644" cy="28481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pic>
          <p:nvPicPr>
            <p:cNvPr id="39" name="Image 5"/>
            <p:cNvPicPr/>
            <p:nvPr/>
          </p:nvPicPr>
          <p:blipFill>
            <a:blip r:embed="rId5" cstate="screen">
              <a:extLst>
                <a:ext uri="{28A0092B-C50C-407E-A947-70E740481C1C}">
                  <a14:useLocalDpi xmlns:a14="http://schemas.microsoft.com/office/drawing/2010/main"/>
                </a:ext>
              </a:extLst>
            </a:blip>
            <a:stretch/>
          </p:blipFill>
          <p:spPr bwMode="auto">
            <a:xfrm>
              <a:off x="4592437" y="1423507"/>
              <a:ext cx="4527644" cy="2848136"/>
            </a:xfrm>
            <a:prstGeom prst="rect">
              <a:avLst/>
            </a:prstGeom>
          </p:spPr>
        </p:pic>
      </p:grpSp>
      <p:sp>
        <p:nvSpPr>
          <p:cNvPr id="1250004018" name="TextBox 10"/>
          <p:cNvSpPr txBox="1"/>
          <p:nvPr/>
        </p:nvSpPr>
        <p:spPr bwMode="auto">
          <a:xfrm>
            <a:off x="750682" y="3063864"/>
            <a:ext cx="3175141" cy="307777"/>
          </a:xfrm>
          <a:prstGeom prst="rect">
            <a:avLst/>
          </a:prstGeom>
          <a:noFill/>
        </p:spPr>
        <p:txBody>
          <a:bodyPr wrap="square" lIns="0" tIns="0" rIns="0" bIns="0" anchor="t">
            <a:noAutofit/>
          </a:bodyPr>
          <a:lstStyle/>
          <a:p>
            <a:pPr marL="0" lvl="1" defTabSz="457189">
              <a:spcAft>
                <a:spcPts val="300"/>
              </a:spcAft>
              <a:buClr>
                <a:srgbClr val="FF5A00"/>
              </a:buClr>
              <a:defRPr/>
            </a:pPr>
            <a:r>
              <a:rPr lang="fr-FR" sz="1000" b="1" noProof="0">
                <a:solidFill>
                  <a:srgbClr val="335E79">
                    <a:lumMod val="50000"/>
                  </a:srgbClr>
                </a:solidFill>
                <a:latin typeface="Century Gothic"/>
              </a:rPr>
              <a:t>Navigation authentifiée</a:t>
            </a:r>
            <a:r>
              <a:rPr lang="fr-FR" sz="1000" noProof="0">
                <a:solidFill>
                  <a:srgbClr val="335E79">
                    <a:lumMod val="50000"/>
                  </a:srgbClr>
                </a:solidFill>
                <a:latin typeface="Century Gothic"/>
              </a:rPr>
              <a:t> avec journaux </a:t>
            </a:r>
            <a:r>
              <a:rPr lang="fr-FR" sz="1000">
                <a:solidFill>
                  <a:srgbClr val="335E79">
                    <a:lumMod val="50000"/>
                  </a:srgbClr>
                </a:solidFill>
                <a:latin typeface="Century Gothic"/>
              </a:rPr>
              <a:t>utilisateurs</a:t>
            </a:r>
            <a:r>
              <a:rPr lang="fr-FR" sz="1000" noProof="0">
                <a:solidFill>
                  <a:srgbClr val="335E79">
                    <a:lumMod val="50000"/>
                  </a:srgbClr>
                </a:solidFill>
                <a:latin typeface="Century Gothic"/>
              </a:rPr>
              <a:t> et statistiques détaillées</a:t>
            </a:r>
          </a:p>
        </p:txBody>
      </p:sp>
      <p:sp>
        <p:nvSpPr>
          <p:cNvPr id="270831167" name="TextBox 12"/>
          <p:cNvSpPr txBox="1"/>
          <p:nvPr/>
        </p:nvSpPr>
        <p:spPr bwMode="auto">
          <a:xfrm>
            <a:off x="750682" y="3587929"/>
            <a:ext cx="3389268" cy="153888"/>
          </a:xfrm>
          <a:prstGeom prst="rect">
            <a:avLst/>
          </a:prstGeom>
          <a:noFill/>
        </p:spPr>
        <p:txBody>
          <a:bodyPr wrap="square" lIns="0" tIns="0" rIns="0" bIns="0" anchor="t">
            <a:noAutofit/>
          </a:bodyPr>
          <a:lstStyle/>
          <a:p>
            <a:pPr marL="0" lvl="1" defTabSz="457189">
              <a:spcAft>
                <a:spcPts val="300"/>
              </a:spcAft>
              <a:buClr>
                <a:srgbClr val="33A0DA"/>
              </a:buClr>
              <a:defRPr/>
            </a:pPr>
            <a:r>
              <a:rPr lang="fr-FR" sz="1000" noProof="0"/>
              <a:t>Filtrage des moteurs de </a:t>
            </a:r>
            <a:r>
              <a:rPr lang="fr-FR" sz="1000"/>
              <a:t>recherche</a:t>
            </a:r>
            <a:r>
              <a:rPr lang="fr-FR" sz="1000" noProof="0"/>
              <a:t> (</a:t>
            </a:r>
            <a:r>
              <a:rPr lang="fr-FR" sz="1000" b="1" noProof="0" err="1"/>
              <a:t>Safesearch</a:t>
            </a:r>
            <a:r>
              <a:rPr lang="fr-FR" sz="1000" noProof="0"/>
              <a:t>)</a:t>
            </a:r>
          </a:p>
        </p:txBody>
      </p:sp>
      <p:sp>
        <p:nvSpPr>
          <p:cNvPr id="1646571776" name="TextBox 15"/>
          <p:cNvSpPr txBox="1"/>
          <p:nvPr/>
        </p:nvSpPr>
        <p:spPr bwMode="auto">
          <a:xfrm>
            <a:off x="750682" y="2539798"/>
            <a:ext cx="3175141" cy="307777"/>
          </a:xfrm>
          <a:prstGeom prst="rect">
            <a:avLst/>
          </a:prstGeom>
          <a:noFill/>
        </p:spPr>
        <p:txBody>
          <a:bodyPr wrap="square" lIns="0" tIns="0" rIns="0" bIns="0" anchor="t">
            <a:noAutofit/>
          </a:bodyPr>
          <a:lstStyle/>
          <a:p>
            <a:pPr marL="0" lvl="1" defTabSz="457189">
              <a:lnSpc>
                <a:spcPct val="80000"/>
              </a:lnSpc>
              <a:spcAft>
                <a:spcPts val="300"/>
              </a:spcAft>
              <a:buClr>
                <a:srgbClr val="33A0DA"/>
              </a:buClr>
              <a:defRPr/>
            </a:pPr>
            <a:r>
              <a:rPr lang="fr-FR" sz="1000" b="1" noProof="0"/>
              <a:t>Accès et navigation sécurisés</a:t>
            </a:r>
            <a:r>
              <a:rPr lang="fr-FR" sz="1000" noProof="0"/>
              <a:t> grâce au filtrage DNS dans le cloud</a:t>
            </a:r>
          </a:p>
        </p:txBody>
      </p:sp>
      <p:sp>
        <p:nvSpPr>
          <p:cNvPr id="721060789" name="TextBox 26"/>
          <p:cNvSpPr txBox="1"/>
          <p:nvPr/>
        </p:nvSpPr>
        <p:spPr bwMode="auto">
          <a:xfrm>
            <a:off x="750682" y="2201837"/>
            <a:ext cx="3384200" cy="214547"/>
          </a:xfrm>
          <a:prstGeom prst="rect">
            <a:avLst/>
          </a:prstGeom>
          <a:noFill/>
        </p:spPr>
        <p:txBody>
          <a:bodyPr wrap="square" lIns="0" tIns="0" rIns="0" bIns="0" anchor="t">
            <a:noAutofit/>
          </a:bodyPr>
          <a:lstStyle/>
          <a:p>
            <a:pPr marL="0" lvl="1" defTabSz="457189">
              <a:spcAft>
                <a:spcPts val="300"/>
              </a:spcAft>
              <a:buClr>
                <a:srgbClr val="33A0DA"/>
              </a:buClr>
              <a:defRPr/>
            </a:pPr>
            <a:r>
              <a:rPr lang="fr-FR" sz="1000" noProof="0"/>
              <a:t>Plug and </a:t>
            </a:r>
            <a:r>
              <a:rPr lang="fr-FR" sz="1000" noProof="0" err="1"/>
              <a:t>play</a:t>
            </a:r>
            <a:r>
              <a:rPr lang="fr-FR" sz="1000" noProof="0"/>
              <a:t>, encore plus </a:t>
            </a:r>
            <a:r>
              <a:rPr lang="fr-FR" sz="1000" b="1" noProof="0"/>
              <a:t>rapide et facile à déployer</a:t>
            </a:r>
            <a:endParaRPr lang="fr-FR" sz="1000" b="1" noProof="0">
              <a:solidFill>
                <a:srgbClr val="335E79">
                  <a:lumMod val="50000"/>
                </a:srgbClr>
              </a:solidFill>
              <a:latin typeface="Century Gothic"/>
            </a:endParaRPr>
          </a:p>
        </p:txBody>
      </p:sp>
      <p:sp>
        <p:nvSpPr>
          <p:cNvPr id="632869996" name="TextBox 28"/>
          <p:cNvSpPr txBox="1"/>
          <p:nvPr/>
        </p:nvSpPr>
        <p:spPr bwMode="auto">
          <a:xfrm>
            <a:off x="750682" y="3958105"/>
            <a:ext cx="3175141" cy="153888"/>
          </a:xfrm>
          <a:prstGeom prst="rect">
            <a:avLst/>
          </a:prstGeom>
          <a:noFill/>
        </p:spPr>
        <p:txBody>
          <a:bodyPr wrap="square" lIns="0" tIns="0" rIns="0" bIns="0" anchor="t">
            <a:noAutofit/>
          </a:bodyPr>
          <a:lstStyle/>
          <a:p>
            <a:pPr marL="0" lvl="1" defTabSz="457189">
              <a:spcAft>
                <a:spcPts val="300"/>
              </a:spcAft>
              <a:buClr>
                <a:srgbClr val="FF5A00"/>
              </a:buClr>
              <a:defRPr/>
            </a:pPr>
            <a:r>
              <a:rPr lang="fr-FR" sz="1000" b="1" noProof="0"/>
              <a:t>Conformité juridique</a:t>
            </a:r>
            <a:r>
              <a:rPr lang="fr-FR" sz="1000" noProof="0"/>
              <a:t> des contenus accessibles</a:t>
            </a:r>
          </a:p>
        </p:txBody>
      </p:sp>
      <p:sp>
        <p:nvSpPr>
          <p:cNvPr id="2028122581" name="Titre 4"/>
          <p:cNvSpPr>
            <a:spLocks noGrp="1"/>
          </p:cNvSpPr>
          <p:nvPr>
            <p:ph type="title"/>
          </p:nvPr>
        </p:nvSpPr>
        <p:spPr bwMode="auto">
          <a:xfrm>
            <a:off x="2555776" y="339535"/>
            <a:ext cx="5778194" cy="369332"/>
          </a:xfrm>
        </p:spPr>
        <p:txBody>
          <a:bodyPr/>
          <a:lstStyle/>
          <a:p>
            <a:pPr>
              <a:defRPr/>
            </a:pPr>
            <a:r>
              <a:rPr lang="fr-FR" noProof="0"/>
              <a:t>: La sécurité par le DNS</a:t>
            </a:r>
          </a:p>
        </p:txBody>
      </p:sp>
      <p:pic>
        <p:nvPicPr>
          <p:cNvPr id="475712890" name="Picture 40"/>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3929721" y="1250873"/>
            <a:ext cx="6474927" cy="3477023"/>
          </a:xfrm>
          <a:prstGeom prst="rect">
            <a:avLst/>
          </a:prstGeom>
          <a:effectLst/>
        </p:spPr>
      </p:pic>
      <p:pic>
        <p:nvPicPr>
          <p:cNvPr id="1094987600" name="Image 16"/>
          <p:cNvPicPr>
            <a:picLocks noChangeAspect="1"/>
          </p:cNvPicPr>
          <p:nvPr/>
        </p:nvPicPr>
        <p:blipFill>
          <a:blip r:embed="rId7" cstate="screen">
            <a:extLst>
              <a:ext uri="{28A0092B-C50C-407E-A947-70E740481C1C}">
                <a14:useLocalDpi xmlns:a14="http://schemas.microsoft.com/office/drawing/2010/main"/>
              </a:ext>
            </a:extLst>
          </a:blip>
          <a:stretch/>
        </p:blipFill>
        <p:spPr bwMode="auto">
          <a:xfrm>
            <a:off x="615226" y="346774"/>
            <a:ext cx="1893376" cy="5105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00607348" name="Rectangle 96"/>
          <p:cNvSpPr/>
          <p:nvPr/>
        </p:nvSpPr>
        <p:spPr bwMode="auto">
          <a:xfrm>
            <a:off x="216000" y="901906"/>
            <a:ext cx="8928001" cy="3869256"/>
          </a:xfrm>
          <a:prstGeom prst="rect">
            <a:avLst/>
          </a:prstGeom>
          <a:solidFill>
            <a:schemeClr val="bg1"/>
          </a:solidFill>
          <a:ln>
            <a:noFill/>
          </a:ln>
          <a:effectLst>
            <a:outerShdw blurRad="254000" dist="63500" dir="10800000" sx="97000" sy="97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189">
              <a:defRPr/>
            </a:pPr>
            <a:endParaRPr lang="fr-FR" noProof="0">
              <a:solidFill>
                <a:srgbClr val="FF5A00"/>
              </a:solidFill>
              <a:latin typeface="Century Gothic"/>
            </a:endParaRPr>
          </a:p>
        </p:txBody>
      </p:sp>
      <p:sp>
        <p:nvSpPr>
          <p:cNvPr id="1034432828" name="Freeform: Shape 4"/>
          <p:cNvSpPr/>
          <p:nvPr/>
        </p:nvSpPr>
        <p:spPr bwMode="auto">
          <a:xfrm>
            <a:off x="5535654" y="962035"/>
            <a:ext cx="2523886" cy="1575016"/>
          </a:xfrm>
          <a:custGeom>
            <a:avLst/>
            <a:gdLst>
              <a:gd name="connsiteX0" fmla="*/ 965417 w 2450515"/>
              <a:gd name="connsiteY0" fmla="*/ 0 h 1529229"/>
              <a:gd name="connsiteX1" fmla="*/ 1475420 w 2450515"/>
              <a:gd name="connsiteY1" fmla="*/ 350344 h 1529229"/>
              <a:gd name="connsiteX2" fmla="*/ 1484811 w 2450515"/>
              <a:gd name="connsiteY2" fmla="*/ 359397 h 1529229"/>
              <a:gd name="connsiteX3" fmla="*/ 1497772 w 2450515"/>
              <a:gd name="connsiteY3" fmla="*/ 357983 h 1529229"/>
              <a:gd name="connsiteX4" fmla="*/ 1679973 w 2450515"/>
              <a:gd name="connsiteY4" fmla="*/ 307075 h 1529229"/>
              <a:gd name="connsiteX5" fmla="*/ 2005608 w 2450515"/>
              <a:gd name="connsiteY5" fmla="*/ 526479 h 1529229"/>
              <a:gd name="connsiteX6" fmla="*/ 2017811 w 2450515"/>
              <a:gd name="connsiteY6" fmla="*/ 535869 h 1529229"/>
              <a:gd name="connsiteX7" fmla="*/ 2450515 w 2450515"/>
              <a:gd name="connsiteY7" fmla="*/ 1030354 h 1529229"/>
              <a:gd name="connsiteX8" fmla="*/ 2304407 w 2450515"/>
              <a:gd name="connsiteY8" fmla="*/ 1383125 h 1529229"/>
              <a:gd name="connsiteX9" fmla="*/ 1951627 w 2450515"/>
              <a:gd name="connsiteY9" fmla="*/ 1529229 h 1529229"/>
              <a:gd name="connsiteX10" fmla="*/ 506348 w 2450515"/>
              <a:gd name="connsiteY10" fmla="*/ 1529229 h 1529229"/>
              <a:gd name="connsiteX11" fmla="*/ 138286 w 2450515"/>
              <a:gd name="connsiteY11" fmla="*/ 1372053 h 1529229"/>
              <a:gd name="connsiteX12" fmla="*/ 485 w 2450515"/>
              <a:gd name="connsiteY12" fmla="*/ 1008121 h 1529229"/>
              <a:gd name="connsiteX13" fmla="*/ 146109 w 2450515"/>
              <a:gd name="connsiteY13" fmla="*/ 677584 h 1529229"/>
              <a:gd name="connsiteX14" fmla="*/ 407076 w 2450515"/>
              <a:gd name="connsiteY14" fmla="*/ 539932 h 1529229"/>
              <a:gd name="connsiteX15" fmla="*/ 419705 w 2450515"/>
              <a:gd name="connsiteY15" fmla="*/ 525373 h 1529229"/>
              <a:gd name="connsiteX16" fmla="*/ 965417 w 2450515"/>
              <a:gd name="connsiteY16" fmla="*/ 0 h 152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0515" h="1529229" extrusionOk="0">
                <a:moveTo>
                  <a:pt x="965417" y="0"/>
                </a:moveTo>
                <a:cubicBezTo>
                  <a:pt x="1190020" y="0"/>
                  <a:pt x="1394980" y="140796"/>
                  <a:pt x="1475420" y="350344"/>
                </a:cubicBezTo>
                <a:cubicBezTo>
                  <a:pt x="1477057" y="354620"/>
                  <a:pt x="1480480" y="357919"/>
                  <a:pt x="1484811" y="359397"/>
                </a:cubicBezTo>
                <a:cubicBezTo>
                  <a:pt x="1488977" y="360821"/>
                  <a:pt x="1493993" y="360275"/>
                  <a:pt x="1497772" y="357983"/>
                </a:cubicBezTo>
                <a:cubicBezTo>
                  <a:pt x="1552507" y="324679"/>
                  <a:pt x="1615511" y="307075"/>
                  <a:pt x="1679973" y="307075"/>
                </a:cubicBezTo>
                <a:cubicBezTo>
                  <a:pt x="1823774" y="307075"/>
                  <a:pt x="1951583" y="393168"/>
                  <a:pt x="2005608" y="526479"/>
                </a:cubicBezTo>
                <a:cubicBezTo>
                  <a:pt x="2007637" y="531405"/>
                  <a:pt x="2012528" y="535170"/>
                  <a:pt x="2017811" y="535869"/>
                </a:cubicBezTo>
                <a:cubicBezTo>
                  <a:pt x="2264489" y="568539"/>
                  <a:pt x="2450515" y="781123"/>
                  <a:pt x="2450515" y="1030354"/>
                </a:cubicBezTo>
                <a:cubicBezTo>
                  <a:pt x="2450515" y="1163621"/>
                  <a:pt x="2398627" y="1288901"/>
                  <a:pt x="2304407" y="1383125"/>
                </a:cubicBezTo>
                <a:cubicBezTo>
                  <a:pt x="2210181" y="1477343"/>
                  <a:pt x="2084898" y="1529229"/>
                  <a:pt x="1951627" y="1529229"/>
                </a:cubicBezTo>
                <a:lnTo>
                  <a:pt x="506348" y="1529229"/>
                </a:lnTo>
                <a:cubicBezTo>
                  <a:pt x="368050" y="1529229"/>
                  <a:pt x="233893" y="1471941"/>
                  <a:pt x="138286" y="1372053"/>
                </a:cubicBezTo>
                <a:cubicBezTo>
                  <a:pt x="43478" y="1272998"/>
                  <a:pt x="-5458" y="1143750"/>
                  <a:pt x="485" y="1008121"/>
                </a:cubicBezTo>
                <a:cubicBezTo>
                  <a:pt x="5954" y="883407"/>
                  <a:pt x="57672" y="766018"/>
                  <a:pt x="146109" y="677584"/>
                </a:cubicBezTo>
                <a:cubicBezTo>
                  <a:pt x="217785" y="605915"/>
                  <a:pt x="308044" y="558310"/>
                  <a:pt x="407076" y="539932"/>
                </a:cubicBezTo>
                <a:cubicBezTo>
                  <a:pt x="414206" y="538637"/>
                  <a:pt x="419400" y="532680"/>
                  <a:pt x="419705" y="525373"/>
                </a:cubicBezTo>
                <a:cubicBezTo>
                  <a:pt x="430686" y="230768"/>
                  <a:pt x="670398" y="0"/>
                  <a:pt x="965417" y="0"/>
                </a:cubicBezTo>
                <a:close/>
              </a:path>
            </a:pathLst>
          </a:custGeom>
          <a:solidFill>
            <a:schemeClr val="bg2">
              <a:lumMod val="20000"/>
              <a:lumOff val="80000"/>
              <a:alpha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800" noProof="0">
              <a:solidFill>
                <a:srgbClr val="335E79">
                  <a:lumMod val="50000"/>
                </a:srgbClr>
              </a:solidFill>
              <a:latin typeface="Century Gothic"/>
            </a:endParaRPr>
          </a:p>
        </p:txBody>
      </p:sp>
      <p:grpSp>
        <p:nvGrpSpPr>
          <p:cNvPr id="132611679" name="Group 61"/>
          <p:cNvGrpSpPr/>
          <p:nvPr/>
        </p:nvGrpSpPr>
        <p:grpSpPr bwMode="auto">
          <a:xfrm>
            <a:off x="6276005" y="1115927"/>
            <a:ext cx="529947" cy="574142"/>
            <a:chOff x="5804398" y="1447639"/>
            <a:chExt cx="529947" cy="574142"/>
          </a:xfrm>
        </p:grpSpPr>
        <p:sp>
          <p:nvSpPr>
            <p:cNvPr id="34" name="Oval 26"/>
            <p:cNvSpPr/>
            <p:nvPr/>
          </p:nvSpPr>
          <p:spPr bwMode="auto">
            <a:xfrm>
              <a:off x="5867939" y="1447639"/>
              <a:ext cx="400427" cy="400421"/>
            </a:xfrm>
            <a:prstGeom prst="ellipse">
              <a:avLst/>
            </a:prstGeom>
            <a:gradFill>
              <a:gsLst>
                <a:gs pos="27000">
                  <a:schemeClr val="bg2"/>
                </a:gs>
                <a:gs pos="100000">
                  <a:schemeClr val="accent4"/>
                </a:gs>
              </a:gsLst>
              <a:lin ang="0" scaled="1"/>
            </a:gradFill>
          </p:spPr>
          <p:txBody>
            <a:bodyPr wrap="square" lIns="0" tIns="0" rIns="0" bIns="0" anchor="ctr">
              <a:noAutofit/>
            </a:bodyPr>
            <a:lstStyle/>
            <a:p>
              <a:pPr algn="ctr" defTabSz="685783">
                <a:defRPr/>
              </a:pPr>
              <a:endParaRPr lang="fr-FR" sz="1400" b="1" noProof="0">
                <a:solidFill>
                  <a:srgbClr val="FFFFFF"/>
                </a:solidFill>
                <a:latin typeface="Century Gothic"/>
              </a:endParaRPr>
            </a:p>
          </p:txBody>
        </p:sp>
        <p:pic>
          <p:nvPicPr>
            <p:cNvPr id="35" name="Graphic 34"/>
            <p:cNvPicPr/>
            <p:nvPr/>
          </p:nvPicPr>
          <p:blipFill>
            <a:blip r:embed="rId3" cstate="screen">
              <a:extLst>
                <a:ext uri="{28A0092B-C50C-407E-A947-70E740481C1C}">
                  <a14:useLocalDpi xmlns:a14="http://schemas.microsoft.com/office/drawing/2010/main"/>
                </a:ext>
              </a:extLst>
            </a:blip>
            <a:stretch/>
          </p:blipFill>
          <p:spPr bwMode="auto">
            <a:xfrm>
              <a:off x="5963641" y="1543338"/>
              <a:ext cx="209023" cy="209023"/>
            </a:xfrm>
            <a:prstGeom prst="rect">
              <a:avLst/>
            </a:prstGeom>
          </p:spPr>
        </p:pic>
        <p:sp>
          <p:nvSpPr>
            <p:cNvPr id="36" name="Content Placeholder 3"/>
            <p:cNvSpPr txBox="1"/>
            <p:nvPr/>
          </p:nvSpPr>
          <p:spPr bwMode="auto">
            <a:xfrm>
              <a:off x="5804398" y="1898670"/>
              <a:ext cx="529947" cy="123111"/>
            </a:xfrm>
            <a:prstGeom prst="rect">
              <a:avLst/>
            </a:prstGeom>
            <a:grp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b="1" noProof="0" dirty="0">
                  <a:solidFill>
                    <a:srgbClr val="FF5A00"/>
                  </a:solidFill>
                  <a:latin typeface="Century Gothic"/>
                </a:rPr>
                <a:t>Logs de trafic</a:t>
              </a:r>
              <a:endParaRPr lang="fr-FR" noProof="0" dirty="0"/>
            </a:p>
          </p:txBody>
        </p:sp>
      </p:grpSp>
      <p:grpSp>
        <p:nvGrpSpPr>
          <p:cNvPr id="1920084545" name="Group 6"/>
          <p:cNvGrpSpPr/>
          <p:nvPr/>
        </p:nvGrpSpPr>
        <p:grpSpPr bwMode="auto">
          <a:xfrm>
            <a:off x="8230051" y="2736722"/>
            <a:ext cx="529947" cy="574142"/>
            <a:chOff x="3825215" y="1687900"/>
            <a:chExt cx="529947" cy="574142"/>
          </a:xfrm>
        </p:grpSpPr>
        <p:sp>
          <p:nvSpPr>
            <p:cNvPr id="8" name="Oval 26"/>
            <p:cNvSpPr/>
            <p:nvPr/>
          </p:nvSpPr>
          <p:spPr bwMode="auto">
            <a:xfrm>
              <a:off x="3888756" y="1687900"/>
              <a:ext cx="400427" cy="400421"/>
            </a:xfrm>
            <a:prstGeom prst="ellipse">
              <a:avLst/>
            </a:prstGeom>
            <a:gradFill>
              <a:gsLst>
                <a:gs pos="27000">
                  <a:schemeClr val="bg2"/>
                </a:gs>
                <a:gs pos="100000">
                  <a:schemeClr val="accent4"/>
                </a:gs>
              </a:gsLst>
              <a:lin ang="0" scaled="1"/>
            </a:gradFill>
          </p:spPr>
          <p:txBody>
            <a:bodyPr wrap="square" lIns="0" tIns="0" rIns="0" bIns="0" anchor="ctr">
              <a:noAutofit/>
            </a:bodyPr>
            <a:lstStyle/>
            <a:p>
              <a:pPr algn="ctr" defTabSz="685783">
                <a:defRPr/>
              </a:pPr>
              <a:endParaRPr lang="fr-FR" sz="1400" b="1" noProof="0">
                <a:solidFill>
                  <a:srgbClr val="FFFFFF"/>
                </a:solidFill>
                <a:latin typeface="Century Gothic"/>
              </a:endParaRPr>
            </a:p>
          </p:txBody>
        </p:sp>
        <p:pic>
          <p:nvPicPr>
            <p:cNvPr id="11" name="Graphic 10"/>
            <p:cNvPicPr/>
            <p:nvPr/>
          </p:nvPicPr>
          <p:blipFill>
            <a:blip r:embed="rId4" cstate="screen">
              <a:extLst>
                <a:ext uri="{28A0092B-C50C-407E-A947-70E740481C1C}">
                  <a14:useLocalDpi xmlns:a14="http://schemas.microsoft.com/office/drawing/2010/main"/>
                </a:ext>
              </a:extLst>
            </a:blip>
            <a:stretch/>
          </p:blipFill>
          <p:spPr bwMode="auto">
            <a:xfrm>
              <a:off x="3984458" y="1783598"/>
              <a:ext cx="209023" cy="209023"/>
            </a:xfrm>
            <a:prstGeom prst="rect">
              <a:avLst/>
            </a:prstGeom>
          </p:spPr>
        </p:pic>
        <p:sp>
          <p:nvSpPr>
            <p:cNvPr id="12" name="Content Placeholder 3"/>
            <p:cNvSpPr txBox="1"/>
            <p:nvPr/>
          </p:nvSpPr>
          <p:spPr bwMode="auto">
            <a:xfrm>
              <a:off x="3825215" y="2138931"/>
              <a:ext cx="529947" cy="123111"/>
            </a:xfrm>
            <a:prstGeom prst="rect">
              <a:avLst/>
            </a:prstGeom>
            <a:grp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b="1" noProof="0">
                  <a:solidFill>
                    <a:srgbClr val="FF5A00"/>
                  </a:solidFill>
                  <a:latin typeface="Century Gothic"/>
                </a:rPr>
                <a:t>Internet</a:t>
              </a:r>
              <a:endParaRPr lang="fr-FR" noProof="0"/>
            </a:p>
          </p:txBody>
        </p:sp>
      </p:grpSp>
      <p:sp>
        <p:nvSpPr>
          <p:cNvPr id="1411728217" name="Oval 26"/>
          <p:cNvSpPr/>
          <p:nvPr/>
        </p:nvSpPr>
        <p:spPr bwMode="auto">
          <a:xfrm>
            <a:off x="6339545" y="1774810"/>
            <a:ext cx="400427" cy="400421"/>
          </a:xfrm>
          <a:prstGeom prst="ellipse">
            <a:avLst/>
          </a:prstGeom>
          <a:gradFill>
            <a:gsLst>
              <a:gs pos="27000">
                <a:schemeClr val="bg2"/>
              </a:gs>
              <a:gs pos="100000">
                <a:schemeClr val="accent4"/>
              </a:gs>
            </a:gsLst>
            <a:lin ang="0" scaled="1"/>
          </a:gradFill>
        </p:spPr>
        <p:txBody>
          <a:bodyPr wrap="square" lIns="0" tIns="0" rIns="0" bIns="0" anchor="ctr">
            <a:noAutofit/>
          </a:bodyPr>
          <a:lstStyle/>
          <a:p>
            <a:pPr algn="ctr" defTabSz="685783">
              <a:defRPr/>
            </a:pPr>
            <a:endParaRPr lang="fr-FR" sz="1400" b="1" noProof="0">
              <a:solidFill>
                <a:srgbClr val="FFFFFF"/>
              </a:solidFill>
              <a:latin typeface="Century Gothic"/>
            </a:endParaRPr>
          </a:p>
        </p:txBody>
      </p:sp>
      <p:pic>
        <p:nvPicPr>
          <p:cNvPr id="1393072838" name="Graphic 43"/>
          <p:cNvPicPr/>
          <p:nvPr/>
        </p:nvPicPr>
        <p:blipFill>
          <a:blip r:embed="rId5" cstate="screen">
            <a:extLst>
              <a:ext uri="{28A0092B-C50C-407E-A947-70E740481C1C}">
                <a14:useLocalDpi xmlns:a14="http://schemas.microsoft.com/office/drawing/2010/main"/>
              </a:ext>
            </a:extLst>
          </a:blip>
          <a:stretch/>
        </p:blipFill>
        <p:spPr bwMode="auto">
          <a:xfrm>
            <a:off x="6435247" y="1870509"/>
            <a:ext cx="209023" cy="209023"/>
          </a:xfrm>
          <a:prstGeom prst="rect">
            <a:avLst/>
          </a:prstGeom>
        </p:spPr>
      </p:pic>
      <p:sp>
        <p:nvSpPr>
          <p:cNvPr id="256546417" name="Content Placeholder 3"/>
          <p:cNvSpPr txBox="1"/>
          <p:nvPr/>
        </p:nvSpPr>
        <p:spPr bwMode="auto">
          <a:xfrm>
            <a:off x="5871614" y="2321933"/>
            <a:ext cx="1527842" cy="150129"/>
          </a:xfrm>
          <a:prstGeom prst="rect">
            <a:avLst/>
          </a:prstGeom>
        </p:spPr>
        <p:txBody>
          <a:bodyPr wrap="square" lIns="0" tIns="0" rIns="0" bIns="0" anchor="t">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b="1" noProof="0" dirty="0">
                <a:solidFill>
                  <a:srgbClr val="FF5A00"/>
                </a:solidFill>
                <a:latin typeface="Century Gothic"/>
              </a:rPr>
              <a:t>Authentification - </a:t>
            </a:r>
            <a:r>
              <a:rPr lang="fr-FR" sz="800" b="1" noProof="0" dirty="0" err="1">
                <a:solidFill>
                  <a:srgbClr val="FF5A00"/>
                </a:solidFill>
                <a:latin typeface="Century Gothic"/>
              </a:rPr>
              <a:t>Filtage</a:t>
            </a:r>
            <a:endParaRPr lang="fr-FR" noProof="0" dirty="0"/>
          </a:p>
        </p:txBody>
      </p:sp>
      <p:cxnSp>
        <p:nvCxnSpPr>
          <p:cNvPr id="1077810496" name="Straight Arrow Connector 60"/>
          <p:cNvCxnSpPr/>
          <p:nvPr/>
        </p:nvCxnSpPr>
        <p:spPr bwMode="auto">
          <a:xfrm>
            <a:off x="5723055" y="1994321"/>
            <a:ext cx="266700" cy="0"/>
          </a:xfrm>
          <a:prstGeom prst="straightConnector1">
            <a:avLst/>
          </a:prstGeom>
          <a:ln w="6350">
            <a:solidFill>
              <a:schemeClr val="bg2"/>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325622036" name="Oval 3"/>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457189">
              <a:defRPr/>
            </a:pPr>
            <a:fld id="{270E2ED9-C71D-4917-9975-134729253505}" type="slidenum">
              <a:rPr lang="fr-FR" sz="800" noProof="0" smtClean="0">
                <a:solidFill>
                  <a:srgbClr val="FFFFFF"/>
                </a:solidFill>
                <a:latin typeface="Century Gothic"/>
              </a:rPr>
              <a:t>24</a:t>
            </a:fld>
            <a:endParaRPr lang="fr-FR" sz="800" noProof="0">
              <a:solidFill>
                <a:srgbClr val="FFFFFF"/>
              </a:solidFill>
              <a:latin typeface="Century Gothic"/>
            </a:endParaRPr>
          </a:p>
        </p:txBody>
      </p:sp>
      <p:sp>
        <p:nvSpPr>
          <p:cNvPr id="1877939001" name="Rectangle: Rounded Corners 12"/>
          <p:cNvSpPr/>
          <p:nvPr/>
        </p:nvSpPr>
        <p:spPr bwMode="auto">
          <a:xfrm>
            <a:off x="522000" y="3191032"/>
            <a:ext cx="2592000" cy="1325163"/>
          </a:xfrm>
          <a:prstGeom prst="roundRect">
            <a:avLst>
              <a:gd name="adj" fmla="val 3070"/>
            </a:avLst>
          </a:prstGeom>
          <a:noFill/>
          <a:ln w="3175">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783">
              <a:defRPr/>
            </a:pPr>
            <a:endParaRPr lang="fr-FR" sz="900" b="1" noProof="0">
              <a:solidFill>
                <a:srgbClr val="335E79"/>
              </a:solidFill>
              <a:latin typeface="Century Gothic"/>
            </a:endParaRPr>
          </a:p>
        </p:txBody>
      </p:sp>
      <p:sp>
        <p:nvSpPr>
          <p:cNvPr id="1077417025" name="Rectangle 78"/>
          <p:cNvSpPr/>
          <p:nvPr/>
        </p:nvSpPr>
        <p:spPr bwMode="auto">
          <a:xfrm>
            <a:off x="1426938" y="3841682"/>
            <a:ext cx="766238" cy="138499"/>
          </a:xfrm>
          <a:prstGeom prst="rect">
            <a:avLst/>
          </a:prstGeom>
          <a:noFill/>
        </p:spPr>
        <p:txBody>
          <a:bodyPr wrap="square" lIns="0" tIns="0" rIns="0" bIns="0" anchor="b">
            <a:noAutofit/>
          </a:bodyPr>
          <a:lstStyle/>
          <a:p>
            <a:pPr algn="r" defTabSz="457189">
              <a:defRPr/>
            </a:pPr>
            <a:r>
              <a:rPr lang="fr-FR" sz="900" b="1" noProof="0">
                <a:solidFill>
                  <a:srgbClr val="33A0DA"/>
                </a:solidFill>
                <a:latin typeface="Century Gothic"/>
              </a:rPr>
              <a:t>L’utilisateur</a:t>
            </a:r>
            <a:endParaRPr lang="fr-FR" noProof="0"/>
          </a:p>
        </p:txBody>
      </p:sp>
      <p:grpSp>
        <p:nvGrpSpPr>
          <p:cNvPr id="2042924627" name="Group 79"/>
          <p:cNvGrpSpPr/>
          <p:nvPr/>
        </p:nvGrpSpPr>
        <p:grpSpPr bwMode="auto">
          <a:xfrm>
            <a:off x="2633397" y="3772431"/>
            <a:ext cx="277000" cy="277000"/>
            <a:chOff x="2675262" y="2325229"/>
            <a:chExt cx="277000" cy="277000"/>
          </a:xfrm>
        </p:grpSpPr>
        <p:sp>
          <p:nvSpPr>
            <p:cNvPr id="81" name="TextBox 80"/>
            <p:cNvSpPr txBox="1"/>
            <p:nvPr/>
          </p:nvSpPr>
          <p:spPr bwMode="auto">
            <a:xfrm flipH="1">
              <a:off x="2675262" y="2325229"/>
              <a:ext cx="277000" cy="277000"/>
            </a:xfrm>
            <a:prstGeom prst="ellipse">
              <a:avLst/>
            </a:prstGeom>
            <a:solidFill>
              <a:schemeClr val="bg1"/>
            </a:solidFill>
            <a:ln w="6350">
              <a:solidFill>
                <a:schemeClr val="tx2"/>
              </a:solidFill>
            </a:ln>
          </p:spPr>
          <p:txBody>
            <a:bodyPr wrap="square" lIns="0" tIns="0" rIns="0" bIns="0" rtlCol="0" anchor="ctr">
              <a:noAutofit/>
            </a:bodyPr>
            <a:lstStyle>
              <a:defPPr>
                <a:defRPr lang="en-US"/>
              </a:defPPr>
              <a:lvl1pPr marL="0" algn="l" defTabSz="609585">
                <a:defRPr sz="2400">
                  <a:solidFill>
                    <a:schemeClr val="tx1"/>
                  </a:solidFill>
                  <a:latin typeface="+mn-lt"/>
                  <a:ea typeface="+mn-ea"/>
                  <a:cs typeface="+mn-cs"/>
                </a:defRPr>
              </a:lvl1pPr>
              <a:lvl2pPr marL="609585" algn="l" defTabSz="609585">
                <a:defRPr sz="2400">
                  <a:solidFill>
                    <a:schemeClr val="tx1"/>
                  </a:solidFill>
                  <a:latin typeface="+mn-lt"/>
                  <a:ea typeface="+mn-ea"/>
                  <a:cs typeface="+mn-cs"/>
                </a:defRPr>
              </a:lvl2pPr>
              <a:lvl3pPr marL="1219170" algn="l" defTabSz="609585">
                <a:defRPr sz="2400">
                  <a:solidFill>
                    <a:schemeClr val="tx1"/>
                  </a:solidFill>
                  <a:latin typeface="+mn-lt"/>
                  <a:ea typeface="+mn-ea"/>
                  <a:cs typeface="+mn-cs"/>
                </a:defRPr>
              </a:lvl3pPr>
              <a:lvl4pPr marL="1828754" algn="l" defTabSz="609585">
                <a:defRPr sz="2400">
                  <a:solidFill>
                    <a:schemeClr val="tx1"/>
                  </a:solidFill>
                  <a:latin typeface="+mn-lt"/>
                  <a:ea typeface="+mn-ea"/>
                  <a:cs typeface="+mn-cs"/>
                </a:defRPr>
              </a:lvl4pPr>
              <a:lvl5pPr marL="2438339" algn="l" defTabSz="609585">
                <a:defRPr sz="2400">
                  <a:solidFill>
                    <a:schemeClr val="tx1"/>
                  </a:solidFill>
                  <a:latin typeface="+mn-lt"/>
                  <a:ea typeface="+mn-ea"/>
                  <a:cs typeface="+mn-cs"/>
                </a:defRPr>
              </a:lvl5pPr>
              <a:lvl6pPr marL="3047924" algn="l" defTabSz="609585">
                <a:defRPr sz="2400">
                  <a:solidFill>
                    <a:schemeClr val="tx1"/>
                  </a:solidFill>
                  <a:latin typeface="+mn-lt"/>
                  <a:ea typeface="+mn-ea"/>
                  <a:cs typeface="+mn-cs"/>
                </a:defRPr>
              </a:lvl6pPr>
              <a:lvl7pPr marL="3657509" algn="l" defTabSz="609585">
                <a:defRPr sz="2400">
                  <a:solidFill>
                    <a:schemeClr val="tx1"/>
                  </a:solidFill>
                  <a:latin typeface="+mn-lt"/>
                  <a:ea typeface="+mn-ea"/>
                  <a:cs typeface="+mn-cs"/>
                </a:defRPr>
              </a:lvl7pPr>
              <a:lvl8pPr marL="4267093" algn="l" defTabSz="609585">
                <a:defRPr sz="2400">
                  <a:solidFill>
                    <a:schemeClr val="tx1"/>
                  </a:solidFill>
                  <a:latin typeface="+mn-lt"/>
                  <a:ea typeface="+mn-ea"/>
                  <a:cs typeface="+mn-cs"/>
                </a:defRPr>
              </a:lvl8pPr>
              <a:lvl9pPr marL="4876678" algn="l" defTabSz="609585">
                <a:defRPr sz="2400">
                  <a:solidFill>
                    <a:schemeClr val="tx1"/>
                  </a:solidFill>
                  <a:latin typeface="+mn-lt"/>
                  <a:ea typeface="+mn-ea"/>
                  <a:cs typeface="+mn-cs"/>
                </a:defRPr>
              </a:lvl9pPr>
            </a:lstStyle>
            <a:p>
              <a:pPr algn="ctr" defTabSz="609495">
                <a:spcAft>
                  <a:spcPts val="400"/>
                </a:spcAft>
                <a:buClr>
                  <a:srgbClr val="FF5A00"/>
                </a:buClr>
                <a:defRPr/>
              </a:pPr>
              <a:endParaRPr lang="fr-FR" sz="1200" b="1" noProof="0">
                <a:solidFill>
                  <a:srgbClr val="335E79"/>
                </a:solidFill>
                <a:latin typeface="Century Gothic"/>
              </a:endParaRPr>
            </a:p>
          </p:txBody>
        </p:sp>
        <p:pic>
          <p:nvPicPr>
            <p:cNvPr id="82" name="Graphic 81"/>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2736574" y="2398255"/>
              <a:ext cx="154378" cy="130946"/>
            </a:xfrm>
            <a:prstGeom prst="rect">
              <a:avLst/>
            </a:prstGeom>
          </p:spPr>
        </p:pic>
      </p:grpSp>
      <p:sp>
        <p:nvSpPr>
          <p:cNvPr id="295365492" name="TextBox 82"/>
          <p:cNvSpPr txBox="1"/>
          <p:nvPr/>
        </p:nvSpPr>
        <p:spPr bwMode="auto">
          <a:xfrm>
            <a:off x="1953765" y="4126366"/>
            <a:ext cx="866776" cy="123111"/>
          </a:xfrm>
          <a:prstGeom prst="rect">
            <a:avLst/>
          </a:prstGeom>
          <a:noFill/>
        </p:spPr>
        <p:txBody>
          <a:bodyPr wrap="square" lIns="0" tIns="0" rIns="0" bIns="0">
            <a:noAutofit/>
          </a:bodyPr>
          <a:lstStyle/>
          <a:p>
            <a:pPr marL="0" lvl="1" algn="ctr" defTabSz="457189">
              <a:buClr>
                <a:srgbClr val="335E79">
                  <a:lumMod val="50000"/>
                </a:srgbClr>
              </a:buClr>
              <a:defRPr/>
            </a:pPr>
            <a:r>
              <a:rPr lang="fr-FR" sz="800" noProof="0">
                <a:solidFill>
                  <a:schemeClr val="tx2">
                    <a:lumMod val="50000"/>
                  </a:schemeClr>
                </a:solidFill>
                <a:latin typeface="Century Gothic"/>
              </a:rPr>
              <a:t>Télétravail / Déplacement</a:t>
            </a:r>
            <a:endParaRPr lang="fr-FR" noProof="0"/>
          </a:p>
        </p:txBody>
      </p:sp>
      <p:sp>
        <p:nvSpPr>
          <p:cNvPr id="735700854" name="Rectangle: Rounded Corners 9"/>
          <p:cNvSpPr/>
          <p:nvPr/>
        </p:nvSpPr>
        <p:spPr bwMode="auto">
          <a:xfrm>
            <a:off x="522000" y="1003164"/>
            <a:ext cx="2592000" cy="1894003"/>
          </a:xfrm>
          <a:prstGeom prst="roundRect">
            <a:avLst>
              <a:gd name="adj" fmla="val 3070"/>
            </a:avLst>
          </a:prstGeom>
          <a:noFill/>
          <a:ln w="3175">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783">
              <a:defRPr/>
            </a:pPr>
            <a:endParaRPr lang="fr-FR" sz="900" b="1" noProof="0">
              <a:solidFill>
                <a:srgbClr val="335E79"/>
              </a:solidFill>
              <a:latin typeface="Century Gothic"/>
            </a:endParaRPr>
          </a:p>
        </p:txBody>
      </p:sp>
      <p:grpSp>
        <p:nvGrpSpPr>
          <p:cNvPr id="1193337380" name="Group 139"/>
          <p:cNvGrpSpPr/>
          <p:nvPr/>
        </p:nvGrpSpPr>
        <p:grpSpPr bwMode="auto">
          <a:xfrm>
            <a:off x="794413" y="1983471"/>
            <a:ext cx="369539" cy="369539"/>
            <a:chOff x="609199" y="1625397"/>
            <a:chExt cx="400427" cy="400421"/>
          </a:xfrm>
        </p:grpSpPr>
        <p:sp>
          <p:nvSpPr>
            <p:cNvPr id="141" name="Oval 26"/>
            <p:cNvSpPr/>
            <p:nvPr/>
          </p:nvSpPr>
          <p:spPr bwMode="auto">
            <a:xfrm>
              <a:off x="609199" y="1625397"/>
              <a:ext cx="400427" cy="400421"/>
            </a:xfrm>
            <a:prstGeom prst="ellipse">
              <a:avLst/>
            </a:prstGeom>
            <a:gradFill>
              <a:gsLst>
                <a:gs pos="0">
                  <a:schemeClr val="tx1"/>
                </a:gs>
                <a:gs pos="100000">
                  <a:schemeClr val="tx2"/>
                </a:gs>
              </a:gsLst>
              <a:lin ang="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342892">
                <a:defRPr/>
              </a:pPr>
              <a:endParaRPr lang="fr-FR" sz="1350" noProof="0">
                <a:solidFill>
                  <a:srgbClr val="FFFFFF"/>
                </a:solidFill>
                <a:latin typeface="Century Gothic"/>
              </a:endParaRPr>
            </a:p>
          </p:txBody>
        </p:sp>
        <p:pic>
          <p:nvPicPr>
            <p:cNvPr id="142" name="Graphic 141"/>
            <p:cNvPicPr/>
            <p:nvPr/>
          </p:nvPicPr>
          <p:blipFill>
            <a:blip r:embed="rId7" cstate="screen">
              <a:extLst>
                <a:ext uri="{28A0092B-C50C-407E-A947-70E740481C1C}">
                  <a14:useLocalDpi xmlns:a14="http://schemas.microsoft.com/office/drawing/2010/main"/>
                </a:ext>
              </a:extLst>
            </a:blip>
            <a:stretch/>
          </p:blipFill>
          <p:spPr bwMode="auto">
            <a:xfrm>
              <a:off x="704901" y="1721096"/>
              <a:ext cx="209023" cy="209023"/>
            </a:xfrm>
            <a:prstGeom prst="rect">
              <a:avLst/>
            </a:prstGeom>
          </p:spPr>
        </p:pic>
      </p:grpSp>
      <p:grpSp>
        <p:nvGrpSpPr>
          <p:cNvPr id="519069630" name="Group 144"/>
          <p:cNvGrpSpPr/>
          <p:nvPr/>
        </p:nvGrpSpPr>
        <p:grpSpPr bwMode="auto">
          <a:xfrm>
            <a:off x="2253158" y="1434080"/>
            <a:ext cx="277000" cy="277000"/>
            <a:chOff x="2059504" y="1301825"/>
            <a:chExt cx="400427" cy="400421"/>
          </a:xfrm>
        </p:grpSpPr>
        <p:sp>
          <p:nvSpPr>
            <p:cNvPr id="143" name="Oval 26"/>
            <p:cNvSpPr/>
            <p:nvPr/>
          </p:nvSpPr>
          <p:spPr bwMode="auto">
            <a:xfrm>
              <a:off x="2059504" y="1301825"/>
              <a:ext cx="400427" cy="40042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5A00"/>
                </a:solidFill>
                <a:latin typeface="Century Gothic"/>
              </a:endParaRPr>
            </a:p>
          </p:txBody>
        </p:sp>
        <p:pic>
          <p:nvPicPr>
            <p:cNvPr id="144" name="Graphic 143"/>
            <p:cNvPicPr/>
            <p:nvPr/>
          </p:nvPicPr>
          <p:blipFill>
            <a:blip r:embed="rId8" cstate="screen">
              <a:extLst>
                <a:ext uri="{28A0092B-C50C-407E-A947-70E740481C1C}">
                  <a14:useLocalDpi xmlns:a14="http://schemas.microsoft.com/office/drawing/2010/main"/>
                </a:ext>
              </a:extLst>
            </a:blip>
            <a:stretch/>
          </p:blipFill>
          <p:spPr bwMode="auto">
            <a:xfrm>
              <a:off x="2155206" y="1397524"/>
              <a:ext cx="209023" cy="209023"/>
            </a:xfrm>
            <a:prstGeom prst="rect">
              <a:avLst/>
            </a:prstGeom>
          </p:spPr>
        </p:pic>
      </p:grpSp>
      <p:sp>
        <p:nvSpPr>
          <p:cNvPr id="505005037" name="Rectangle 37"/>
          <p:cNvSpPr/>
          <p:nvPr/>
        </p:nvSpPr>
        <p:spPr bwMode="auto">
          <a:xfrm>
            <a:off x="1314023" y="1358646"/>
            <a:ext cx="879153" cy="276999"/>
          </a:xfrm>
          <a:prstGeom prst="rect">
            <a:avLst/>
          </a:prstGeom>
          <a:noFill/>
        </p:spPr>
        <p:txBody>
          <a:bodyPr wrap="square" lIns="0" tIns="0" rIns="0" bIns="0" anchor="b">
            <a:noAutofit/>
          </a:bodyPr>
          <a:lstStyle/>
          <a:p>
            <a:pPr algn="r" defTabSz="457189">
              <a:defRPr/>
            </a:pPr>
            <a:r>
              <a:rPr lang="fr-FR" sz="900" b="1" noProof="0">
                <a:solidFill>
                  <a:srgbClr val="335E79"/>
                </a:solidFill>
                <a:latin typeface="Century Gothic"/>
              </a:rPr>
              <a:t>L’administrateur</a:t>
            </a:r>
            <a:endParaRPr lang="fr-FR" noProof="0"/>
          </a:p>
        </p:txBody>
      </p:sp>
      <p:grpSp>
        <p:nvGrpSpPr>
          <p:cNvPr id="1971328336" name="Group 147"/>
          <p:cNvGrpSpPr/>
          <p:nvPr/>
        </p:nvGrpSpPr>
        <p:grpSpPr bwMode="auto">
          <a:xfrm>
            <a:off x="2253158" y="2539863"/>
            <a:ext cx="277000" cy="277000"/>
            <a:chOff x="2059504" y="2194745"/>
            <a:chExt cx="400427" cy="400421"/>
          </a:xfrm>
        </p:grpSpPr>
        <p:sp>
          <p:nvSpPr>
            <p:cNvPr id="146" name="Oval 26"/>
            <p:cNvSpPr/>
            <p:nvPr/>
          </p:nvSpPr>
          <p:spPr bwMode="auto">
            <a:xfrm>
              <a:off x="2059504" y="2194745"/>
              <a:ext cx="400427" cy="40042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5A00"/>
                </a:solidFill>
                <a:latin typeface="Century Gothic"/>
              </a:endParaRPr>
            </a:p>
          </p:txBody>
        </p:sp>
        <p:pic>
          <p:nvPicPr>
            <p:cNvPr id="147" name="Graphic 146"/>
            <p:cNvPicPr/>
            <p:nvPr/>
          </p:nvPicPr>
          <p:blipFill>
            <a:blip r:embed="rId9" cstate="screen">
              <a:extLst>
                <a:ext uri="{28A0092B-C50C-407E-A947-70E740481C1C}">
                  <a14:useLocalDpi xmlns:a14="http://schemas.microsoft.com/office/drawing/2010/main"/>
                </a:ext>
              </a:extLst>
            </a:blip>
            <a:stretch/>
          </p:blipFill>
          <p:spPr bwMode="auto">
            <a:xfrm>
              <a:off x="2155206" y="2290444"/>
              <a:ext cx="209023" cy="209023"/>
            </a:xfrm>
            <a:prstGeom prst="rect">
              <a:avLst/>
            </a:prstGeom>
          </p:spPr>
        </p:pic>
      </p:grpSp>
      <p:sp>
        <p:nvSpPr>
          <p:cNvPr id="1335602749" name="Rectangle 42"/>
          <p:cNvSpPr/>
          <p:nvPr/>
        </p:nvSpPr>
        <p:spPr bwMode="auto">
          <a:xfrm>
            <a:off x="1426938" y="2609114"/>
            <a:ext cx="766238" cy="138499"/>
          </a:xfrm>
          <a:prstGeom prst="rect">
            <a:avLst/>
          </a:prstGeom>
          <a:noFill/>
        </p:spPr>
        <p:txBody>
          <a:bodyPr wrap="square" lIns="0" tIns="0" rIns="0" bIns="0" anchor="b">
            <a:noAutofit/>
          </a:bodyPr>
          <a:lstStyle/>
          <a:p>
            <a:pPr algn="r" defTabSz="457189">
              <a:defRPr/>
            </a:pPr>
            <a:r>
              <a:rPr lang="fr-FR" sz="900" b="1" noProof="0">
                <a:solidFill>
                  <a:srgbClr val="335E79"/>
                </a:solidFill>
                <a:latin typeface="Century Gothic"/>
              </a:rPr>
              <a:t>L’utilisateur</a:t>
            </a:r>
            <a:endParaRPr lang="fr-FR" noProof="0"/>
          </a:p>
        </p:txBody>
      </p:sp>
      <p:grpSp>
        <p:nvGrpSpPr>
          <p:cNvPr id="586139608" name="Group 68"/>
          <p:cNvGrpSpPr/>
          <p:nvPr/>
        </p:nvGrpSpPr>
        <p:grpSpPr bwMode="auto">
          <a:xfrm>
            <a:off x="2633397" y="2539863"/>
            <a:ext cx="277000" cy="277000"/>
            <a:chOff x="2675262" y="2325229"/>
            <a:chExt cx="277000" cy="277000"/>
          </a:xfrm>
        </p:grpSpPr>
        <p:sp>
          <p:nvSpPr>
            <p:cNvPr id="65" name="TextBox 64"/>
            <p:cNvSpPr txBox="1"/>
            <p:nvPr/>
          </p:nvSpPr>
          <p:spPr bwMode="auto">
            <a:xfrm flipH="1">
              <a:off x="2675262" y="2325229"/>
              <a:ext cx="277000" cy="277000"/>
            </a:xfrm>
            <a:prstGeom prst="ellipse">
              <a:avLst/>
            </a:prstGeom>
            <a:solidFill>
              <a:schemeClr val="bg1"/>
            </a:solidFill>
            <a:ln w="6350">
              <a:solidFill>
                <a:schemeClr val="tx2"/>
              </a:solidFill>
            </a:ln>
          </p:spPr>
          <p:txBody>
            <a:bodyPr wrap="square" lIns="0" tIns="0" rIns="0" bIns="0" rtlCol="0" anchor="ctr">
              <a:noAutofit/>
            </a:bodyPr>
            <a:lstStyle>
              <a:defPPr>
                <a:defRPr lang="en-US"/>
              </a:defPPr>
              <a:lvl1pPr marL="0" algn="l" defTabSz="609585">
                <a:defRPr sz="2400">
                  <a:solidFill>
                    <a:schemeClr val="tx1"/>
                  </a:solidFill>
                  <a:latin typeface="+mn-lt"/>
                  <a:ea typeface="+mn-ea"/>
                  <a:cs typeface="+mn-cs"/>
                </a:defRPr>
              </a:lvl1pPr>
              <a:lvl2pPr marL="609585" algn="l" defTabSz="609585">
                <a:defRPr sz="2400">
                  <a:solidFill>
                    <a:schemeClr val="tx1"/>
                  </a:solidFill>
                  <a:latin typeface="+mn-lt"/>
                  <a:ea typeface="+mn-ea"/>
                  <a:cs typeface="+mn-cs"/>
                </a:defRPr>
              </a:lvl2pPr>
              <a:lvl3pPr marL="1219170" algn="l" defTabSz="609585">
                <a:defRPr sz="2400">
                  <a:solidFill>
                    <a:schemeClr val="tx1"/>
                  </a:solidFill>
                  <a:latin typeface="+mn-lt"/>
                  <a:ea typeface="+mn-ea"/>
                  <a:cs typeface="+mn-cs"/>
                </a:defRPr>
              </a:lvl3pPr>
              <a:lvl4pPr marL="1828754" algn="l" defTabSz="609585">
                <a:defRPr sz="2400">
                  <a:solidFill>
                    <a:schemeClr val="tx1"/>
                  </a:solidFill>
                  <a:latin typeface="+mn-lt"/>
                  <a:ea typeface="+mn-ea"/>
                  <a:cs typeface="+mn-cs"/>
                </a:defRPr>
              </a:lvl4pPr>
              <a:lvl5pPr marL="2438339" algn="l" defTabSz="609585">
                <a:defRPr sz="2400">
                  <a:solidFill>
                    <a:schemeClr val="tx1"/>
                  </a:solidFill>
                  <a:latin typeface="+mn-lt"/>
                  <a:ea typeface="+mn-ea"/>
                  <a:cs typeface="+mn-cs"/>
                </a:defRPr>
              </a:lvl5pPr>
              <a:lvl6pPr marL="3047924" algn="l" defTabSz="609585">
                <a:defRPr sz="2400">
                  <a:solidFill>
                    <a:schemeClr val="tx1"/>
                  </a:solidFill>
                  <a:latin typeface="+mn-lt"/>
                  <a:ea typeface="+mn-ea"/>
                  <a:cs typeface="+mn-cs"/>
                </a:defRPr>
              </a:lvl6pPr>
              <a:lvl7pPr marL="3657509" algn="l" defTabSz="609585">
                <a:defRPr sz="2400">
                  <a:solidFill>
                    <a:schemeClr val="tx1"/>
                  </a:solidFill>
                  <a:latin typeface="+mn-lt"/>
                  <a:ea typeface="+mn-ea"/>
                  <a:cs typeface="+mn-cs"/>
                </a:defRPr>
              </a:lvl7pPr>
              <a:lvl8pPr marL="4267093" algn="l" defTabSz="609585">
                <a:defRPr sz="2400">
                  <a:solidFill>
                    <a:schemeClr val="tx1"/>
                  </a:solidFill>
                  <a:latin typeface="+mn-lt"/>
                  <a:ea typeface="+mn-ea"/>
                  <a:cs typeface="+mn-cs"/>
                </a:defRPr>
              </a:lvl8pPr>
              <a:lvl9pPr marL="4876678" algn="l" defTabSz="609585">
                <a:defRPr sz="2400">
                  <a:solidFill>
                    <a:schemeClr val="tx1"/>
                  </a:solidFill>
                  <a:latin typeface="+mn-lt"/>
                  <a:ea typeface="+mn-ea"/>
                  <a:cs typeface="+mn-cs"/>
                </a:defRPr>
              </a:lvl9pPr>
            </a:lstStyle>
            <a:p>
              <a:pPr algn="ctr" defTabSz="609495">
                <a:spcAft>
                  <a:spcPts val="400"/>
                </a:spcAft>
                <a:buClr>
                  <a:srgbClr val="FF5A00"/>
                </a:buClr>
                <a:defRPr/>
              </a:pPr>
              <a:endParaRPr lang="fr-FR" sz="1200" b="1" noProof="0">
                <a:solidFill>
                  <a:srgbClr val="335E79"/>
                </a:solidFill>
                <a:latin typeface="Century Gothic"/>
              </a:endParaRPr>
            </a:p>
          </p:txBody>
        </p:sp>
        <p:pic>
          <p:nvPicPr>
            <p:cNvPr id="50" name="Graphic 49"/>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2736574" y="2398255"/>
              <a:ext cx="154378" cy="130946"/>
            </a:xfrm>
            <a:prstGeom prst="rect">
              <a:avLst/>
            </a:prstGeom>
          </p:spPr>
        </p:pic>
      </p:grpSp>
      <p:cxnSp>
        <p:nvCxnSpPr>
          <p:cNvPr id="969065505" name="Straight Arrow Connector 1"/>
          <p:cNvCxnSpPr>
            <a:stCxn id="1140113203" idx="0"/>
          </p:cNvCxnSpPr>
          <p:nvPr/>
        </p:nvCxnSpPr>
        <p:spPr bwMode="auto">
          <a:xfrm flipH="1" flipV="1">
            <a:off x="6069372" y="3231357"/>
            <a:ext cx="1153" cy="274357"/>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sp>
        <p:nvSpPr>
          <p:cNvPr id="1390782475" name="Content Placeholder 3"/>
          <p:cNvSpPr txBox="1"/>
          <p:nvPr/>
        </p:nvSpPr>
        <p:spPr bwMode="auto">
          <a:xfrm rot="20639998">
            <a:off x="3389241" y="1888946"/>
            <a:ext cx="1494330" cy="246221"/>
          </a:xfrm>
          <a:prstGeom prst="rect">
            <a:avLst/>
          </a:prstGeom>
          <a:noFill/>
        </p:spPr>
        <p:txBody>
          <a:bodyPr wrap="square" lIns="0" tIns="0" rIns="0" bIns="0" anchor="t">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buClr>
                <a:srgbClr val="335E79"/>
              </a:buClr>
              <a:buNone/>
              <a:defRPr/>
            </a:pPr>
            <a:r>
              <a:rPr lang="fr-FR" sz="800" noProof="0">
                <a:solidFill>
                  <a:schemeClr val="tx2">
                    <a:lumMod val="50000"/>
                  </a:schemeClr>
                </a:solidFill>
                <a:latin typeface="Century Gothic"/>
              </a:rPr>
              <a:t>Récupère les fichiers de configuration / certificats</a:t>
            </a:r>
            <a:endParaRPr lang="fr-FR" noProof="0"/>
          </a:p>
        </p:txBody>
      </p:sp>
      <p:sp>
        <p:nvSpPr>
          <p:cNvPr id="2076187492" name="Content Placeholder 3"/>
          <p:cNvSpPr txBox="1"/>
          <p:nvPr/>
        </p:nvSpPr>
        <p:spPr bwMode="auto">
          <a:xfrm rot="19960820">
            <a:off x="3745961" y="3199786"/>
            <a:ext cx="865136" cy="123111"/>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noProof="0" dirty="0">
                <a:solidFill>
                  <a:srgbClr val="FF5A00"/>
                </a:solidFill>
                <a:latin typeface="Century Gothic"/>
              </a:rPr>
              <a:t>Requêtes DNS</a:t>
            </a:r>
            <a:endParaRPr lang="fr-FR" noProof="0" dirty="0"/>
          </a:p>
        </p:txBody>
      </p:sp>
      <p:sp>
        <p:nvSpPr>
          <p:cNvPr id="1140113203" name="Content Placeholder 3"/>
          <p:cNvSpPr txBox="1"/>
          <p:nvPr/>
        </p:nvSpPr>
        <p:spPr bwMode="auto">
          <a:xfrm>
            <a:off x="5674065" y="3505713"/>
            <a:ext cx="792918" cy="274900"/>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noProof="0">
                <a:solidFill>
                  <a:schemeClr val="tx2">
                    <a:lumMod val="50000"/>
                  </a:schemeClr>
                </a:solidFill>
                <a:latin typeface="Century Gothic"/>
              </a:rPr>
              <a:t>Synchronisation annuaires</a:t>
            </a:r>
            <a:endParaRPr lang="fr-FR" noProof="0"/>
          </a:p>
        </p:txBody>
      </p:sp>
      <p:grpSp>
        <p:nvGrpSpPr>
          <p:cNvPr id="1359534143" name="Group 23"/>
          <p:cNvGrpSpPr/>
          <p:nvPr/>
        </p:nvGrpSpPr>
        <p:grpSpPr bwMode="auto">
          <a:xfrm>
            <a:off x="6238251" y="4032867"/>
            <a:ext cx="329254" cy="329250"/>
            <a:chOff x="5876676" y="3924874"/>
            <a:chExt cx="400427" cy="400421"/>
          </a:xfrm>
        </p:grpSpPr>
        <p:sp>
          <p:nvSpPr>
            <p:cNvPr id="26" name="Oval 26"/>
            <p:cNvSpPr/>
            <p:nvPr/>
          </p:nvSpPr>
          <p:spPr bwMode="auto">
            <a:xfrm>
              <a:off x="5876676" y="3924874"/>
              <a:ext cx="400427" cy="400421"/>
            </a:xfrm>
            <a:prstGeom prst="ellipse">
              <a:avLst/>
            </a:prstGeom>
            <a:gradFill>
              <a:gsLst>
                <a:gs pos="27000">
                  <a:schemeClr val="bg2"/>
                </a:gs>
                <a:gs pos="100000">
                  <a:schemeClr val="accent4"/>
                </a:gs>
              </a:gsLst>
              <a:lin ang="0" scaled="1"/>
            </a:gradFill>
          </p:spPr>
          <p:txBody>
            <a:bodyPr wrap="square" lIns="0" tIns="0" rIns="0" bIns="0" anchor="ctr">
              <a:noAutofit/>
            </a:bodyPr>
            <a:lstStyle/>
            <a:p>
              <a:pPr algn="ctr" defTabSz="685783">
                <a:defRPr/>
              </a:pPr>
              <a:endParaRPr lang="fr-FR" sz="1400" b="1" noProof="0">
                <a:solidFill>
                  <a:srgbClr val="FFFFFF"/>
                </a:solidFill>
                <a:latin typeface="Century Gothic"/>
              </a:endParaRPr>
            </a:p>
          </p:txBody>
        </p:sp>
        <p:pic>
          <p:nvPicPr>
            <p:cNvPr id="30" name="Graphic 29"/>
            <p:cNvPicPr/>
            <p:nvPr/>
          </p:nvPicPr>
          <p:blipFill>
            <a:blip r:embed="rId10" cstate="screen">
              <a:extLst>
                <a:ext uri="{28A0092B-C50C-407E-A947-70E740481C1C}">
                  <a14:useLocalDpi xmlns:a14="http://schemas.microsoft.com/office/drawing/2010/main"/>
                </a:ext>
              </a:extLst>
            </a:blip>
            <a:stretch/>
          </p:blipFill>
          <p:spPr bwMode="auto">
            <a:xfrm>
              <a:off x="5972378" y="4020572"/>
              <a:ext cx="209023" cy="209023"/>
            </a:xfrm>
            <a:prstGeom prst="rect">
              <a:avLst/>
            </a:prstGeom>
          </p:spPr>
        </p:pic>
      </p:grpSp>
      <p:sp>
        <p:nvSpPr>
          <p:cNvPr id="288178153" name="Freeform: Shape 47"/>
          <p:cNvSpPr/>
          <p:nvPr/>
        </p:nvSpPr>
        <p:spPr bwMode="auto">
          <a:xfrm>
            <a:off x="5535654" y="4014678"/>
            <a:ext cx="585904" cy="365630"/>
          </a:xfrm>
          <a:custGeom>
            <a:avLst/>
            <a:gdLst>
              <a:gd name="connsiteX0" fmla="*/ 965417 w 2450515"/>
              <a:gd name="connsiteY0" fmla="*/ 0 h 1529229"/>
              <a:gd name="connsiteX1" fmla="*/ 1475420 w 2450515"/>
              <a:gd name="connsiteY1" fmla="*/ 350344 h 1529229"/>
              <a:gd name="connsiteX2" fmla="*/ 1484811 w 2450515"/>
              <a:gd name="connsiteY2" fmla="*/ 359397 h 1529229"/>
              <a:gd name="connsiteX3" fmla="*/ 1497772 w 2450515"/>
              <a:gd name="connsiteY3" fmla="*/ 357983 h 1529229"/>
              <a:gd name="connsiteX4" fmla="*/ 1679973 w 2450515"/>
              <a:gd name="connsiteY4" fmla="*/ 307075 h 1529229"/>
              <a:gd name="connsiteX5" fmla="*/ 2005608 w 2450515"/>
              <a:gd name="connsiteY5" fmla="*/ 526479 h 1529229"/>
              <a:gd name="connsiteX6" fmla="*/ 2017811 w 2450515"/>
              <a:gd name="connsiteY6" fmla="*/ 535869 h 1529229"/>
              <a:gd name="connsiteX7" fmla="*/ 2450515 w 2450515"/>
              <a:gd name="connsiteY7" fmla="*/ 1030354 h 1529229"/>
              <a:gd name="connsiteX8" fmla="*/ 2304407 w 2450515"/>
              <a:gd name="connsiteY8" fmla="*/ 1383125 h 1529229"/>
              <a:gd name="connsiteX9" fmla="*/ 1951627 w 2450515"/>
              <a:gd name="connsiteY9" fmla="*/ 1529229 h 1529229"/>
              <a:gd name="connsiteX10" fmla="*/ 506348 w 2450515"/>
              <a:gd name="connsiteY10" fmla="*/ 1529229 h 1529229"/>
              <a:gd name="connsiteX11" fmla="*/ 138286 w 2450515"/>
              <a:gd name="connsiteY11" fmla="*/ 1372053 h 1529229"/>
              <a:gd name="connsiteX12" fmla="*/ 485 w 2450515"/>
              <a:gd name="connsiteY12" fmla="*/ 1008121 h 1529229"/>
              <a:gd name="connsiteX13" fmla="*/ 146109 w 2450515"/>
              <a:gd name="connsiteY13" fmla="*/ 677584 h 1529229"/>
              <a:gd name="connsiteX14" fmla="*/ 407076 w 2450515"/>
              <a:gd name="connsiteY14" fmla="*/ 539932 h 1529229"/>
              <a:gd name="connsiteX15" fmla="*/ 419705 w 2450515"/>
              <a:gd name="connsiteY15" fmla="*/ 525373 h 1529229"/>
              <a:gd name="connsiteX16" fmla="*/ 965417 w 2450515"/>
              <a:gd name="connsiteY16" fmla="*/ 0 h 152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0515" h="1529229" extrusionOk="0">
                <a:moveTo>
                  <a:pt x="965417" y="0"/>
                </a:moveTo>
                <a:cubicBezTo>
                  <a:pt x="1190020" y="0"/>
                  <a:pt x="1394980" y="140796"/>
                  <a:pt x="1475420" y="350344"/>
                </a:cubicBezTo>
                <a:cubicBezTo>
                  <a:pt x="1477057" y="354620"/>
                  <a:pt x="1480480" y="357919"/>
                  <a:pt x="1484811" y="359397"/>
                </a:cubicBezTo>
                <a:cubicBezTo>
                  <a:pt x="1488977" y="360821"/>
                  <a:pt x="1493993" y="360275"/>
                  <a:pt x="1497772" y="357983"/>
                </a:cubicBezTo>
                <a:cubicBezTo>
                  <a:pt x="1552507" y="324679"/>
                  <a:pt x="1615511" y="307075"/>
                  <a:pt x="1679973" y="307075"/>
                </a:cubicBezTo>
                <a:cubicBezTo>
                  <a:pt x="1823774" y="307075"/>
                  <a:pt x="1951583" y="393168"/>
                  <a:pt x="2005608" y="526479"/>
                </a:cubicBezTo>
                <a:cubicBezTo>
                  <a:pt x="2007637" y="531405"/>
                  <a:pt x="2012528" y="535170"/>
                  <a:pt x="2017811" y="535869"/>
                </a:cubicBezTo>
                <a:cubicBezTo>
                  <a:pt x="2264489" y="568539"/>
                  <a:pt x="2450515" y="781123"/>
                  <a:pt x="2450515" y="1030354"/>
                </a:cubicBezTo>
                <a:cubicBezTo>
                  <a:pt x="2450515" y="1163621"/>
                  <a:pt x="2398627" y="1288901"/>
                  <a:pt x="2304407" y="1383125"/>
                </a:cubicBezTo>
                <a:cubicBezTo>
                  <a:pt x="2210181" y="1477343"/>
                  <a:pt x="2084898" y="1529229"/>
                  <a:pt x="1951627" y="1529229"/>
                </a:cubicBezTo>
                <a:lnTo>
                  <a:pt x="506348" y="1529229"/>
                </a:lnTo>
                <a:cubicBezTo>
                  <a:pt x="368050" y="1529229"/>
                  <a:pt x="233893" y="1471941"/>
                  <a:pt x="138286" y="1372053"/>
                </a:cubicBezTo>
                <a:cubicBezTo>
                  <a:pt x="43478" y="1272998"/>
                  <a:pt x="-5458" y="1143750"/>
                  <a:pt x="485" y="1008121"/>
                </a:cubicBezTo>
                <a:cubicBezTo>
                  <a:pt x="5954" y="883407"/>
                  <a:pt x="57672" y="766018"/>
                  <a:pt x="146109" y="677584"/>
                </a:cubicBezTo>
                <a:cubicBezTo>
                  <a:pt x="217785" y="605915"/>
                  <a:pt x="308044" y="558310"/>
                  <a:pt x="407076" y="539932"/>
                </a:cubicBezTo>
                <a:cubicBezTo>
                  <a:pt x="414206" y="538637"/>
                  <a:pt x="419400" y="532680"/>
                  <a:pt x="419705" y="525373"/>
                </a:cubicBezTo>
                <a:cubicBezTo>
                  <a:pt x="430686" y="230768"/>
                  <a:pt x="670398" y="0"/>
                  <a:pt x="965417" y="0"/>
                </a:cubicBezTo>
                <a:close/>
              </a:path>
            </a:pathLst>
          </a:custGeom>
          <a:solidFill>
            <a:schemeClr val="bg2">
              <a:lumMod val="20000"/>
              <a:lumOff val="80000"/>
              <a:alpha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800" noProof="0">
              <a:solidFill>
                <a:srgbClr val="335E79">
                  <a:lumMod val="50000"/>
                </a:srgbClr>
              </a:solidFill>
              <a:latin typeface="Century Gothic"/>
            </a:endParaRPr>
          </a:p>
        </p:txBody>
      </p:sp>
      <p:sp>
        <p:nvSpPr>
          <p:cNvPr id="876953520" name="Content Placeholder 3"/>
          <p:cNvSpPr txBox="1"/>
          <p:nvPr/>
        </p:nvSpPr>
        <p:spPr bwMode="auto">
          <a:xfrm>
            <a:off x="5573871" y="4179761"/>
            <a:ext cx="509470" cy="123111"/>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b="1" noProof="0">
                <a:solidFill>
                  <a:srgbClr val="FF5A00"/>
                </a:solidFill>
                <a:latin typeface="Century Gothic"/>
              </a:rPr>
              <a:t>Directory</a:t>
            </a:r>
            <a:endParaRPr lang="fr-FR" noProof="0"/>
          </a:p>
        </p:txBody>
      </p:sp>
      <p:cxnSp>
        <p:nvCxnSpPr>
          <p:cNvPr id="1305635639" name="Straight Arrow Connector 50"/>
          <p:cNvCxnSpPr>
            <a:cxnSpLocks/>
          </p:cNvCxnSpPr>
          <p:nvPr/>
        </p:nvCxnSpPr>
        <p:spPr bwMode="auto">
          <a:xfrm flipH="1">
            <a:off x="2958777" y="2427499"/>
            <a:ext cx="2630190" cy="1344039"/>
          </a:xfrm>
          <a:prstGeom prst="straightConnector1">
            <a:avLst/>
          </a:prstGeom>
          <a:ln w="6350">
            <a:solidFill>
              <a:schemeClr val="bg2"/>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929822515" name="Content Placeholder 3"/>
          <p:cNvSpPr txBox="1"/>
          <p:nvPr/>
        </p:nvSpPr>
        <p:spPr bwMode="auto">
          <a:xfrm rot="300000">
            <a:off x="3938909" y="4106059"/>
            <a:ext cx="857137" cy="146673"/>
          </a:xfrm>
          <a:prstGeom prst="rect">
            <a:avLst/>
          </a:prstGeom>
          <a:solidFill>
            <a:schemeClr val="bg1"/>
          </a:solid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defTabSz="685783">
              <a:lnSpc>
                <a:spcPct val="100000"/>
              </a:lnSpc>
              <a:spcBef>
                <a:spcPts val="0"/>
              </a:spcBef>
              <a:spcAft>
                <a:spcPts val="300"/>
              </a:spcAft>
              <a:buClr>
                <a:srgbClr val="335E79"/>
              </a:buClr>
              <a:buNone/>
              <a:defRPr/>
            </a:pPr>
            <a:r>
              <a:rPr lang="fr-FR" sz="800" noProof="0">
                <a:solidFill>
                  <a:schemeClr val="tx2">
                    <a:lumMod val="50000"/>
                  </a:schemeClr>
                </a:solidFill>
                <a:latin typeface="Century Gothic"/>
              </a:rPr>
              <a:t>Authentification</a:t>
            </a:r>
            <a:endParaRPr lang="fr-FR" noProof="0"/>
          </a:p>
        </p:txBody>
      </p:sp>
      <p:cxnSp>
        <p:nvCxnSpPr>
          <p:cNvPr id="1662245284" name="Straight Arrow Connector 66"/>
          <p:cNvCxnSpPr/>
          <p:nvPr/>
        </p:nvCxnSpPr>
        <p:spPr bwMode="auto">
          <a:xfrm flipH="1">
            <a:off x="7277576" y="4086120"/>
            <a:ext cx="241659" cy="0"/>
          </a:xfrm>
          <a:prstGeom prst="straightConnector1">
            <a:avLst/>
          </a:prstGeom>
          <a:ln w="6350">
            <a:solidFill>
              <a:schemeClr val="bg2"/>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881199369" name="Content Placeholder 3"/>
          <p:cNvSpPr txBox="1"/>
          <p:nvPr/>
        </p:nvSpPr>
        <p:spPr bwMode="auto">
          <a:xfrm>
            <a:off x="7678360" y="4024567"/>
            <a:ext cx="1148934" cy="123111"/>
          </a:xfrm>
          <a:prstGeom prst="rect">
            <a:avLst/>
          </a:prstGeom>
        </p:spPr>
        <p:txBody>
          <a:bodyPr wrap="square" lIns="0" tIns="0" rIns="0" bIns="0" anchor="ctr">
            <a:noAutofit/>
          </a:bodyPr>
          <a:lstStyle>
            <a:defPPr>
              <a:defRPr lang="en-US"/>
            </a:defPPr>
            <a:lvl1pPr marR="0" lvl="0" indent="0" algn="ctr" defTabSz="685800">
              <a:lnSpc>
                <a:spcPct val="100000"/>
              </a:lnSpc>
              <a:spcBef>
                <a:spcPts val="0"/>
              </a:spcBef>
              <a:spcAft>
                <a:spcPts val="300"/>
              </a:spcAft>
              <a:buClr>
                <a:srgbClr val="335E79"/>
              </a:buClr>
              <a:buSzTx/>
              <a:buFont typeface="Arial"/>
              <a:buNone/>
              <a:defRPr sz="800" b="0" i="0" u="none" strike="noStrike" cap="none" spc="0">
                <a:ln>
                  <a:noFill/>
                </a:ln>
                <a:solidFill>
                  <a:srgbClr val="335E79">
                    <a:lumMod val="50000"/>
                  </a:srgbClr>
                </a:solidFill>
                <a:latin typeface="Century Gothic"/>
              </a:defRPr>
            </a:lvl1pPr>
            <a:lvl2pPr marL="514350" indent="-171450" defTabSz="685800">
              <a:lnSpc>
                <a:spcPct val="90000"/>
              </a:lnSpc>
              <a:spcBef>
                <a:spcPts val="375"/>
              </a:spcBef>
              <a:buFont typeface="Arial"/>
              <a:buChar char="•"/>
            </a:lvl2pPr>
            <a:lvl3pPr marL="857250" indent="-171450" defTabSz="685800">
              <a:lnSpc>
                <a:spcPct val="90000"/>
              </a:lnSpc>
              <a:spcBef>
                <a:spcPts val="375"/>
              </a:spcBef>
              <a:buFont typeface="Arial"/>
              <a:buChar char="•"/>
              <a:defRPr sz="1500"/>
            </a:lvl3pPr>
            <a:lvl4pPr marL="1200150" indent="-171450" defTabSz="685800">
              <a:lnSpc>
                <a:spcPct val="90000"/>
              </a:lnSpc>
              <a:spcBef>
                <a:spcPts val="375"/>
              </a:spcBef>
              <a:buFont typeface="Arial"/>
              <a:buChar char="•"/>
              <a:defRPr sz="1350"/>
            </a:lvl4pPr>
            <a:lvl5pPr marL="1543050" indent="-171450" defTabSz="685800">
              <a:lnSpc>
                <a:spcPct val="90000"/>
              </a:lnSpc>
              <a:spcBef>
                <a:spcPts val="375"/>
              </a:spcBef>
              <a:buFont typeface="Arial"/>
              <a:buChar char="•"/>
              <a:defRPr sz="1350"/>
            </a:lvl5pPr>
            <a:lvl6pPr marL="1885950" indent="-171450" defTabSz="685800">
              <a:lnSpc>
                <a:spcPct val="90000"/>
              </a:lnSpc>
              <a:spcBef>
                <a:spcPts val="375"/>
              </a:spcBef>
              <a:buFont typeface="Arial"/>
              <a:buChar char="•"/>
              <a:defRPr sz="1350"/>
            </a:lvl6pPr>
            <a:lvl7pPr marL="2228850" indent="-171450" defTabSz="685800">
              <a:lnSpc>
                <a:spcPct val="90000"/>
              </a:lnSpc>
              <a:spcBef>
                <a:spcPts val="375"/>
              </a:spcBef>
              <a:buFont typeface="Arial"/>
              <a:buChar char="•"/>
              <a:defRPr sz="1350"/>
            </a:lvl7pPr>
            <a:lvl8pPr marL="2571750" indent="-171450" defTabSz="685800">
              <a:lnSpc>
                <a:spcPct val="90000"/>
              </a:lnSpc>
              <a:spcBef>
                <a:spcPts val="375"/>
              </a:spcBef>
              <a:buFont typeface="Arial"/>
              <a:buChar char="•"/>
              <a:defRPr sz="1350"/>
            </a:lvl8pPr>
            <a:lvl9pPr marL="2914650" indent="-171450" defTabSz="685800">
              <a:lnSpc>
                <a:spcPct val="90000"/>
              </a:lnSpc>
              <a:spcBef>
                <a:spcPts val="375"/>
              </a:spcBef>
              <a:buFont typeface="Arial"/>
              <a:buChar char="•"/>
              <a:defRPr sz="1350"/>
            </a:lvl9pPr>
          </a:lstStyle>
          <a:p>
            <a:pPr algn="l" defTabSz="685783">
              <a:defRPr/>
            </a:pPr>
            <a:r>
              <a:rPr lang="fr-FR" noProof="0"/>
              <a:t>Trafic </a:t>
            </a:r>
            <a:r>
              <a:rPr lang="fr-FR" noProof="0" err="1"/>
              <a:t>proxifié</a:t>
            </a:r>
            <a:endParaRPr lang="fr-FR" noProof="0"/>
          </a:p>
        </p:txBody>
      </p:sp>
      <p:cxnSp>
        <p:nvCxnSpPr>
          <p:cNvPr id="1583581016" name="Straight Arrow Connector 72"/>
          <p:cNvCxnSpPr/>
          <p:nvPr/>
        </p:nvCxnSpPr>
        <p:spPr bwMode="auto">
          <a:xfrm>
            <a:off x="7277576" y="4367911"/>
            <a:ext cx="241659" cy="0"/>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sp>
        <p:nvSpPr>
          <p:cNvPr id="1914494813" name="Content Placeholder 3"/>
          <p:cNvSpPr txBox="1"/>
          <p:nvPr/>
        </p:nvSpPr>
        <p:spPr bwMode="auto">
          <a:xfrm>
            <a:off x="7678360" y="4306357"/>
            <a:ext cx="1148934" cy="123111"/>
          </a:xfrm>
          <a:prstGeom prst="rect">
            <a:avLst/>
          </a:prstGeom>
        </p:spPr>
        <p:txBody>
          <a:bodyPr wrap="square" lIns="0" tIns="0" rIns="0" bIns="0" anchor="ctr">
            <a:noAutofit/>
          </a:bodyPr>
          <a:lstStyle>
            <a:defPPr>
              <a:defRPr lang="en-US"/>
            </a:defPPr>
            <a:lvl1pPr marR="0" lvl="0" indent="0" algn="ctr" defTabSz="685800">
              <a:lnSpc>
                <a:spcPct val="100000"/>
              </a:lnSpc>
              <a:spcBef>
                <a:spcPts val="0"/>
              </a:spcBef>
              <a:spcAft>
                <a:spcPts val="300"/>
              </a:spcAft>
              <a:buClr>
                <a:srgbClr val="335E79"/>
              </a:buClr>
              <a:buSzTx/>
              <a:buFont typeface="Arial"/>
              <a:buNone/>
              <a:defRPr sz="800" b="0" i="0" u="none" strike="noStrike" cap="none" spc="0">
                <a:ln>
                  <a:noFill/>
                </a:ln>
                <a:solidFill>
                  <a:srgbClr val="335E79">
                    <a:lumMod val="50000"/>
                  </a:srgbClr>
                </a:solidFill>
                <a:latin typeface="Century Gothic"/>
              </a:defRPr>
            </a:lvl1pPr>
            <a:lvl2pPr marL="514350" indent="-171450" defTabSz="685800">
              <a:lnSpc>
                <a:spcPct val="90000"/>
              </a:lnSpc>
              <a:spcBef>
                <a:spcPts val="375"/>
              </a:spcBef>
              <a:buFont typeface="Arial"/>
              <a:buChar char="•"/>
            </a:lvl2pPr>
            <a:lvl3pPr marL="857250" indent="-171450" defTabSz="685800">
              <a:lnSpc>
                <a:spcPct val="90000"/>
              </a:lnSpc>
              <a:spcBef>
                <a:spcPts val="375"/>
              </a:spcBef>
              <a:buFont typeface="Arial"/>
              <a:buChar char="•"/>
              <a:defRPr sz="1500"/>
            </a:lvl3pPr>
            <a:lvl4pPr marL="1200150" indent="-171450" defTabSz="685800">
              <a:lnSpc>
                <a:spcPct val="90000"/>
              </a:lnSpc>
              <a:spcBef>
                <a:spcPts val="375"/>
              </a:spcBef>
              <a:buFont typeface="Arial"/>
              <a:buChar char="•"/>
              <a:defRPr sz="1350"/>
            </a:lvl4pPr>
            <a:lvl5pPr marL="1543050" indent="-171450" defTabSz="685800">
              <a:lnSpc>
                <a:spcPct val="90000"/>
              </a:lnSpc>
              <a:spcBef>
                <a:spcPts val="375"/>
              </a:spcBef>
              <a:buFont typeface="Arial"/>
              <a:buChar char="•"/>
              <a:defRPr sz="1350"/>
            </a:lvl5pPr>
            <a:lvl6pPr marL="1885950" indent="-171450" defTabSz="685800">
              <a:lnSpc>
                <a:spcPct val="90000"/>
              </a:lnSpc>
              <a:spcBef>
                <a:spcPts val="375"/>
              </a:spcBef>
              <a:buFont typeface="Arial"/>
              <a:buChar char="•"/>
              <a:defRPr sz="1350"/>
            </a:lvl6pPr>
            <a:lvl7pPr marL="2228850" indent="-171450" defTabSz="685800">
              <a:lnSpc>
                <a:spcPct val="90000"/>
              </a:lnSpc>
              <a:spcBef>
                <a:spcPts val="375"/>
              </a:spcBef>
              <a:buFont typeface="Arial"/>
              <a:buChar char="•"/>
              <a:defRPr sz="1350"/>
            </a:lvl7pPr>
            <a:lvl8pPr marL="2571750" indent="-171450" defTabSz="685800">
              <a:lnSpc>
                <a:spcPct val="90000"/>
              </a:lnSpc>
              <a:spcBef>
                <a:spcPts val="375"/>
              </a:spcBef>
              <a:buFont typeface="Arial"/>
              <a:buChar char="•"/>
              <a:defRPr sz="1350"/>
            </a:lvl8pPr>
            <a:lvl9pPr marL="2914650" indent="-171450" defTabSz="685800">
              <a:lnSpc>
                <a:spcPct val="90000"/>
              </a:lnSpc>
              <a:spcBef>
                <a:spcPts val="375"/>
              </a:spcBef>
              <a:buFont typeface="Arial"/>
              <a:buChar char="•"/>
              <a:defRPr sz="1350"/>
            </a:lvl9pPr>
          </a:lstStyle>
          <a:p>
            <a:pPr algn="l" defTabSz="685783">
              <a:defRPr/>
            </a:pPr>
            <a:r>
              <a:rPr lang="fr-FR" noProof="0"/>
              <a:t>Trafic non-</a:t>
            </a:r>
            <a:r>
              <a:rPr lang="fr-FR" noProof="0" err="1"/>
              <a:t>proxifié</a:t>
            </a:r>
            <a:endParaRPr lang="fr-FR" noProof="0"/>
          </a:p>
        </p:txBody>
      </p:sp>
      <p:sp>
        <p:nvSpPr>
          <p:cNvPr id="1479195173" name="Rectangle: Rounded Corners 99"/>
          <p:cNvSpPr/>
          <p:nvPr/>
        </p:nvSpPr>
        <p:spPr bwMode="auto">
          <a:xfrm>
            <a:off x="7112210" y="3906936"/>
            <a:ext cx="1815789" cy="657750"/>
          </a:xfrm>
          <a:prstGeom prst="roundRect">
            <a:avLst>
              <a:gd name="adj" fmla="val 3070"/>
            </a:avLst>
          </a:prstGeom>
          <a:noFill/>
          <a:ln w="3175">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783">
              <a:defRPr/>
            </a:pPr>
            <a:endParaRPr lang="fr-FR" sz="900" b="1" noProof="0">
              <a:solidFill>
                <a:srgbClr val="335E79"/>
              </a:solidFill>
              <a:latin typeface="Century Gothic"/>
            </a:endParaRPr>
          </a:p>
        </p:txBody>
      </p:sp>
      <p:sp>
        <p:nvSpPr>
          <p:cNvPr id="1329203042" name="Content Placeholder 3"/>
          <p:cNvSpPr txBox="1"/>
          <p:nvPr/>
        </p:nvSpPr>
        <p:spPr bwMode="auto">
          <a:xfrm>
            <a:off x="5135035" y="4440518"/>
            <a:ext cx="1338726" cy="246221"/>
          </a:xfrm>
          <a:prstGeom prst="rect">
            <a:avLst/>
          </a:prstGeom>
        </p:spPr>
        <p:txBody>
          <a:bodyPr wrap="square" lIns="0" tIns="0" rIns="0" bIns="0" anchor="t">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b="1" noProof="0">
                <a:solidFill>
                  <a:srgbClr val="FF5A00"/>
                </a:solidFill>
              </a:rPr>
              <a:t>Entra ID, Active Directory</a:t>
            </a:r>
            <a:br>
              <a:rPr lang="fr-FR" sz="800" b="1" noProof="0">
                <a:solidFill>
                  <a:srgbClr val="FF5A00"/>
                </a:solidFill>
              </a:rPr>
            </a:br>
            <a:r>
              <a:rPr lang="fr-FR" sz="800" b="1" noProof="0">
                <a:solidFill>
                  <a:srgbClr val="FF5A00"/>
                </a:solidFill>
              </a:rPr>
              <a:t>(avec ADFS), … </a:t>
            </a:r>
            <a:endParaRPr lang="fr-FR" noProof="0"/>
          </a:p>
        </p:txBody>
      </p:sp>
      <p:cxnSp>
        <p:nvCxnSpPr>
          <p:cNvPr id="613099589" name="Straight Arrow Connector 85"/>
          <p:cNvCxnSpPr/>
          <p:nvPr/>
        </p:nvCxnSpPr>
        <p:spPr bwMode="auto">
          <a:xfrm>
            <a:off x="2930471" y="2803877"/>
            <a:ext cx="2573505" cy="1170525"/>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cxnSp>
        <p:nvCxnSpPr>
          <p:cNvPr id="457116508" name="Straight Arrow Connector 88"/>
          <p:cNvCxnSpPr/>
          <p:nvPr/>
        </p:nvCxnSpPr>
        <p:spPr bwMode="auto">
          <a:xfrm flipV="1">
            <a:off x="2944172" y="1816331"/>
            <a:ext cx="2504129" cy="742067"/>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sp>
        <p:nvSpPr>
          <p:cNvPr id="1274712851" name="Content Placeholder 3"/>
          <p:cNvSpPr txBox="1"/>
          <p:nvPr/>
        </p:nvSpPr>
        <p:spPr bwMode="auto">
          <a:xfrm rot="1439999">
            <a:off x="4518394" y="3492292"/>
            <a:ext cx="876350" cy="186822"/>
          </a:xfrm>
          <a:prstGeom prst="rect">
            <a:avLst/>
          </a:prstGeom>
          <a:solidFill>
            <a:schemeClr val="bg1"/>
          </a:solid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defTabSz="685783">
              <a:lnSpc>
                <a:spcPct val="100000"/>
              </a:lnSpc>
              <a:spcBef>
                <a:spcPts val="0"/>
              </a:spcBef>
              <a:spcAft>
                <a:spcPts val="300"/>
              </a:spcAft>
              <a:buClr>
                <a:srgbClr val="335E79"/>
              </a:buClr>
              <a:buNone/>
              <a:defRPr/>
            </a:pPr>
            <a:r>
              <a:rPr lang="fr-FR" sz="800" noProof="0">
                <a:solidFill>
                  <a:schemeClr val="tx2">
                    <a:lumMod val="50000"/>
                  </a:schemeClr>
                </a:solidFill>
                <a:latin typeface="Century Gothic"/>
              </a:rPr>
              <a:t>Authentification</a:t>
            </a:r>
            <a:endParaRPr lang="fr-FR" noProof="0"/>
          </a:p>
        </p:txBody>
      </p:sp>
      <p:cxnSp>
        <p:nvCxnSpPr>
          <p:cNvPr id="869209434" name="Straight Arrow Connector 8"/>
          <p:cNvCxnSpPr>
            <a:stCxn id="706750551" idx="2"/>
          </p:cNvCxnSpPr>
          <p:nvPr/>
        </p:nvCxnSpPr>
        <p:spPr bwMode="auto">
          <a:xfrm>
            <a:off x="2391657" y="2273146"/>
            <a:ext cx="0" cy="225435"/>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sp>
        <p:nvSpPr>
          <p:cNvPr id="706750551" name="TextBox 17"/>
          <p:cNvSpPr txBox="1"/>
          <p:nvPr/>
        </p:nvSpPr>
        <p:spPr bwMode="auto">
          <a:xfrm>
            <a:off x="2049270" y="1977797"/>
            <a:ext cx="684776" cy="295348"/>
          </a:xfrm>
          <a:prstGeom prst="rect">
            <a:avLst/>
          </a:prstGeom>
          <a:noFill/>
        </p:spPr>
        <p:txBody>
          <a:bodyPr wrap="square" lIns="0" tIns="0" rIns="0" bIns="0" anchor="ctr">
            <a:noAutofit/>
          </a:bodyPr>
          <a:lstStyle/>
          <a:p>
            <a:pPr marL="0" lvl="1" algn="ctr" defTabSz="457189">
              <a:buClr>
                <a:srgbClr val="335E79">
                  <a:lumMod val="50000"/>
                </a:srgbClr>
              </a:buClr>
              <a:defRPr/>
            </a:pPr>
            <a:r>
              <a:rPr lang="fr-FR" sz="800" noProof="0">
                <a:solidFill>
                  <a:schemeClr val="tx2">
                    <a:lumMod val="50000"/>
                  </a:schemeClr>
                </a:solidFill>
                <a:latin typeface="Century Gothic"/>
              </a:rPr>
              <a:t>Déploie l’agent de poste</a:t>
            </a:r>
            <a:endParaRPr lang="fr-FR" noProof="0"/>
          </a:p>
        </p:txBody>
      </p:sp>
      <p:cxnSp>
        <p:nvCxnSpPr>
          <p:cNvPr id="227161124" name="Straight Arrow Connector 20"/>
          <p:cNvCxnSpPr>
            <a:endCxn id="706750551" idx="0"/>
          </p:cNvCxnSpPr>
          <p:nvPr/>
        </p:nvCxnSpPr>
        <p:spPr bwMode="auto">
          <a:xfrm>
            <a:off x="2391657" y="1752362"/>
            <a:ext cx="0" cy="225435"/>
          </a:xfrm>
          <a:prstGeom prst="straightConnector1">
            <a:avLst/>
          </a:prstGeom>
          <a:ln w="6350">
            <a:solidFill>
              <a:schemeClr val="tx2"/>
            </a:solidFill>
            <a:prstDash val="dash"/>
            <a:tailEnd type="none" w="sm" len="sm"/>
          </a:ln>
        </p:spPr>
        <p:style>
          <a:lnRef idx="1">
            <a:schemeClr val="accent1"/>
          </a:lnRef>
          <a:fillRef idx="0">
            <a:schemeClr val="accent1"/>
          </a:fillRef>
          <a:effectRef idx="0">
            <a:schemeClr val="accent1"/>
          </a:effectRef>
          <a:fontRef idx="minor">
            <a:schemeClr val="tx1"/>
          </a:fontRef>
        </p:style>
      </p:cxnSp>
      <p:sp>
        <p:nvSpPr>
          <p:cNvPr id="1747932519" name="Content Placeholder 3"/>
          <p:cNvSpPr txBox="1"/>
          <p:nvPr/>
        </p:nvSpPr>
        <p:spPr bwMode="auto">
          <a:xfrm>
            <a:off x="3278621" y="1225122"/>
            <a:ext cx="912035" cy="246221"/>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noProof="0">
                <a:solidFill>
                  <a:schemeClr val="tx2">
                    <a:lumMod val="50000"/>
                  </a:schemeClr>
                </a:solidFill>
                <a:latin typeface="Century Gothic"/>
              </a:rPr>
              <a:t>Configure la solution</a:t>
            </a:r>
            <a:endParaRPr lang="fr-FR" noProof="0"/>
          </a:p>
        </p:txBody>
      </p:sp>
      <p:sp>
        <p:nvSpPr>
          <p:cNvPr id="631975346" name="Content Placeholder 3"/>
          <p:cNvSpPr txBox="1"/>
          <p:nvPr/>
        </p:nvSpPr>
        <p:spPr bwMode="auto">
          <a:xfrm>
            <a:off x="4701119" y="1225122"/>
            <a:ext cx="709944" cy="246221"/>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noProof="0">
                <a:solidFill>
                  <a:schemeClr val="tx2">
                    <a:lumMod val="50000"/>
                  </a:schemeClr>
                </a:solidFill>
                <a:latin typeface="Century Gothic"/>
              </a:rPr>
              <a:t>Consulte les statistiques</a:t>
            </a:r>
            <a:endParaRPr lang="fr-FR" noProof="0"/>
          </a:p>
        </p:txBody>
      </p:sp>
      <p:cxnSp>
        <p:nvCxnSpPr>
          <p:cNvPr id="1883872867" name="Straight Arrow Connector 27"/>
          <p:cNvCxnSpPr/>
          <p:nvPr/>
        </p:nvCxnSpPr>
        <p:spPr bwMode="auto">
          <a:xfrm>
            <a:off x="2571441" y="1572579"/>
            <a:ext cx="2876860" cy="0"/>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cxnSp>
        <p:nvCxnSpPr>
          <p:cNvPr id="1369191368" name="Straight Arrow Connector 52"/>
          <p:cNvCxnSpPr>
            <a:cxnSpLocks/>
          </p:cNvCxnSpPr>
          <p:nvPr/>
        </p:nvCxnSpPr>
        <p:spPr bwMode="auto">
          <a:xfrm flipV="1">
            <a:off x="3114000" y="3025730"/>
            <a:ext cx="5083890" cy="1817"/>
          </a:xfrm>
          <a:prstGeom prst="straightConnector1">
            <a:avLst/>
          </a:prstGeom>
          <a:ln w="6350">
            <a:solidFill>
              <a:schemeClr val="bg2"/>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551532678" name="Straight Arrow Connector 58"/>
          <p:cNvCxnSpPr>
            <a:stCxn id="81" idx="2"/>
          </p:cNvCxnSpPr>
          <p:nvPr/>
        </p:nvCxnSpPr>
        <p:spPr bwMode="auto">
          <a:xfrm>
            <a:off x="2958777" y="3910930"/>
            <a:ext cx="2489524" cy="246044"/>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sp>
        <p:nvSpPr>
          <p:cNvPr id="208204113" name="Rectangle: Top Corners Rounded 98"/>
          <p:cNvSpPr/>
          <p:nvPr/>
        </p:nvSpPr>
        <p:spPr bwMode="auto">
          <a:xfrm>
            <a:off x="790523" y="3191033"/>
            <a:ext cx="2054957" cy="314680"/>
          </a:xfrm>
          <a:prstGeom prst="round2SameRect">
            <a:avLst>
              <a:gd name="adj1" fmla="val 0"/>
              <a:gd name="adj2" fmla="val 15134"/>
            </a:avLst>
          </a:prstGeom>
          <a:gradFill>
            <a:gsLst>
              <a:gs pos="27000">
                <a:schemeClr val="accent1"/>
              </a:gs>
              <a:gs pos="100000">
                <a:schemeClr val="accent1">
                  <a:lumMod val="60000"/>
                  <a:lumOff val="40000"/>
                </a:schemeClr>
              </a:gs>
            </a:gsLst>
            <a:lin ang="0" scaled="1"/>
          </a:gradFill>
        </p:spPr>
        <p:txBody>
          <a:bodyPr wrap="square" lIns="0" tIns="0" rIns="0" bIns="0" anchor="ctr">
            <a:noAutofit/>
          </a:bodyPr>
          <a:lstStyle/>
          <a:p>
            <a:pPr algn="ctr" defTabSz="342892">
              <a:spcBef>
                <a:spcPts val="0"/>
              </a:spcBef>
              <a:defRPr/>
            </a:pPr>
            <a:r>
              <a:rPr lang="fr-FR" sz="1200" b="1" noProof="0">
                <a:solidFill>
                  <a:srgbClr val="FFFFFF"/>
                </a:solidFill>
                <a:latin typeface="Century Gothic"/>
              </a:rPr>
              <a:t>Mobilité</a:t>
            </a:r>
            <a:endParaRPr lang="fr-FR" noProof="0"/>
          </a:p>
        </p:txBody>
      </p:sp>
      <p:sp>
        <p:nvSpPr>
          <p:cNvPr id="1471218375" name="Rectangle: Top Corners Rounded 100"/>
          <p:cNvSpPr/>
          <p:nvPr/>
        </p:nvSpPr>
        <p:spPr bwMode="auto">
          <a:xfrm>
            <a:off x="790523" y="1003164"/>
            <a:ext cx="2054957" cy="314680"/>
          </a:xfrm>
          <a:prstGeom prst="round2SameRect">
            <a:avLst>
              <a:gd name="adj1" fmla="val 0"/>
              <a:gd name="adj2" fmla="val 14378"/>
            </a:avLst>
          </a:prstGeom>
          <a:gradFill>
            <a:gsLst>
              <a:gs pos="0">
                <a:schemeClr val="tx1"/>
              </a:gs>
              <a:gs pos="100000">
                <a:schemeClr val="tx2"/>
              </a:gs>
            </a:gsLst>
            <a:lin ang="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342892">
              <a:defRPr/>
            </a:pPr>
            <a:r>
              <a:rPr lang="fr-FR" sz="1200" b="1" noProof="0">
                <a:solidFill>
                  <a:srgbClr val="FFFFFF"/>
                </a:solidFill>
                <a:latin typeface="Century Gothic"/>
              </a:rPr>
              <a:t>Sur site</a:t>
            </a:r>
            <a:endParaRPr lang="fr-FR" noProof="0"/>
          </a:p>
        </p:txBody>
      </p:sp>
      <p:grpSp>
        <p:nvGrpSpPr>
          <p:cNvPr id="1510865641" name="Group 13"/>
          <p:cNvGrpSpPr/>
          <p:nvPr/>
        </p:nvGrpSpPr>
        <p:grpSpPr bwMode="auto">
          <a:xfrm>
            <a:off x="2253158" y="3772431"/>
            <a:ext cx="277000" cy="277000"/>
            <a:chOff x="2253157" y="3772430"/>
            <a:chExt cx="277000" cy="277000"/>
          </a:xfrm>
        </p:grpSpPr>
        <p:sp>
          <p:nvSpPr>
            <p:cNvPr id="15" name="Oval 14"/>
            <p:cNvSpPr/>
            <p:nvPr/>
          </p:nvSpPr>
          <p:spPr bwMode="auto">
            <a:xfrm>
              <a:off x="2253157" y="3772430"/>
              <a:ext cx="277000" cy="277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pic>
          <p:nvPicPr>
            <p:cNvPr id="17" name="Graphic 16"/>
            <p:cNvPicPr>
              <a:picLocks noChangeAspect="1"/>
            </p:cNvPicPr>
            <p:nvPr/>
          </p:nvPicPr>
          <p:blipFill>
            <a:blip r:embed="rId11" cstate="screen">
              <a:extLst>
                <a:ext uri="{28A0092B-C50C-407E-A947-70E740481C1C}">
                  <a14:useLocalDpi xmlns:a14="http://schemas.microsoft.com/office/drawing/2010/main"/>
                </a:ext>
              </a:extLst>
            </a:blip>
            <a:stretch/>
          </p:blipFill>
          <p:spPr bwMode="auto">
            <a:xfrm>
              <a:off x="2310662" y="3829933"/>
              <a:ext cx="162000" cy="162000"/>
            </a:xfrm>
            <a:prstGeom prst="rect">
              <a:avLst/>
            </a:prstGeom>
          </p:spPr>
        </p:pic>
      </p:grpSp>
      <p:cxnSp>
        <p:nvCxnSpPr>
          <p:cNvPr id="1342779430" name="Straight Arrow Connector 22"/>
          <p:cNvCxnSpPr>
            <a:endCxn id="1140113203" idx="2"/>
          </p:cNvCxnSpPr>
          <p:nvPr/>
        </p:nvCxnSpPr>
        <p:spPr bwMode="auto">
          <a:xfrm flipV="1">
            <a:off x="6070524" y="3780614"/>
            <a:ext cx="0" cy="261501"/>
          </a:xfrm>
          <a:prstGeom prst="straightConnector1">
            <a:avLst/>
          </a:prstGeom>
          <a:ln w="6350">
            <a:solidFill>
              <a:schemeClr val="tx2"/>
            </a:solidFill>
            <a:prstDash val="dash"/>
            <a:tailEnd type="none" w="sm" len="sm"/>
          </a:ln>
        </p:spPr>
        <p:style>
          <a:lnRef idx="1">
            <a:schemeClr val="accent1"/>
          </a:lnRef>
          <a:fillRef idx="0">
            <a:schemeClr val="accent1"/>
          </a:fillRef>
          <a:effectRef idx="0">
            <a:schemeClr val="accent1"/>
          </a:effectRef>
          <a:fontRef idx="minor">
            <a:schemeClr val="tx1"/>
          </a:fontRef>
        </p:style>
      </p:cxnSp>
      <p:sp>
        <p:nvSpPr>
          <p:cNvPr id="1670336787" name="Titre 28"/>
          <p:cNvSpPr>
            <a:spLocks noGrp="1"/>
          </p:cNvSpPr>
          <p:nvPr>
            <p:ph type="title"/>
          </p:nvPr>
        </p:nvSpPr>
        <p:spPr bwMode="auto">
          <a:xfrm>
            <a:off x="2518386" y="367672"/>
            <a:ext cx="4285862" cy="369332"/>
          </a:xfrm>
        </p:spPr>
        <p:txBody>
          <a:bodyPr/>
          <a:lstStyle/>
          <a:p>
            <a:pPr>
              <a:defRPr/>
            </a:pPr>
            <a:r>
              <a:rPr lang="fr-FR" noProof="0"/>
              <a:t>: Architecture</a:t>
            </a:r>
          </a:p>
        </p:txBody>
      </p:sp>
      <p:pic>
        <p:nvPicPr>
          <p:cNvPr id="289971119" name="Image 83" descr="Une image contenant texte, Police, Graphique, graphisme&#10;&#10;Le contenu généré par l’IA peut être incorrect."/>
          <p:cNvPicPr>
            <a:picLocks noChangeAspect="1"/>
          </p:cNvPicPr>
          <p:nvPr/>
        </p:nvPicPr>
        <p:blipFill>
          <a:blip r:embed="rId12" cstate="screen">
            <a:extLst>
              <a:ext uri="{28A0092B-C50C-407E-A947-70E740481C1C}">
                <a14:useLocalDpi xmlns:a14="http://schemas.microsoft.com/office/drawing/2010/main"/>
              </a:ext>
            </a:extLst>
          </a:blip>
          <a:stretch/>
        </p:blipFill>
        <p:spPr bwMode="auto">
          <a:xfrm>
            <a:off x="615226" y="346774"/>
            <a:ext cx="1893376" cy="510556"/>
          </a:xfrm>
          <a:prstGeom prst="rect">
            <a:avLst/>
          </a:prstGeom>
        </p:spPr>
      </p:pic>
      <p:pic>
        <p:nvPicPr>
          <p:cNvPr id="1032333194" name="Image 31"/>
          <p:cNvPicPr>
            <a:picLocks noChangeAspect="1"/>
          </p:cNvPicPr>
          <p:nvPr/>
        </p:nvPicPr>
        <p:blipFill>
          <a:blip r:embed="rId13" cstate="screen">
            <a:extLst>
              <a:ext uri="{28A0092B-C50C-407E-A947-70E740481C1C}">
                <a14:useLocalDpi xmlns:a14="http://schemas.microsoft.com/office/drawing/2010/main"/>
              </a:ext>
            </a:extLst>
          </a:blip>
          <a:stretch/>
        </p:blipFill>
        <p:spPr bwMode="auto">
          <a:xfrm>
            <a:off x="7064774" y="1990668"/>
            <a:ext cx="950827" cy="256394"/>
          </a:xfrm>
          <a:prstGeom prst="rect">
            <a:avLst/>
          </a:prstGeom>
        </p:spPr>
      </p:pic>
      <p:cxnSp>
        <p:nvCxnSpPr>
          <p:cNvPr id="13" name="Straight Arrow Connector 50">
            <a:extLst>
              <a:ext uri="{FF2B5EF4-FFF2-40B4-BE49-F238E27FC236}">
                <a16:creationId xmlns:a16="http://schemas.microsoft.com/office/drawing/2014/main" id="{E92AFF63-FF96-A5F7-6627-30C60B5C4A0D}"/>
              </a:ext>
            </a:extLst>
          </p:cNvPr>
          <p:cNvCxnSpPr>
            <a:cxnSpLocks/>
          </p:cNvCxnSpPr>
          <p:nvPr/>
        </p:nvCxnSpPr>
        <p:spPr bwMode="auto">
          <a:xfrm flipH="1">
            <a:off x="3149640" y="2168240"/>
            <a:ext cx="2354336" cy="496245"/>
          </a:xfrm>
          <a:prstGeom prst="straightConnector1">
            <a:avLst/>
          </a:prstGeom>
          <a:ln w="6350">
            <a:solidFill>
              <a:schemeClr val="bg2"/>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9" name="Content Placeholder 3">
            <a:extLst>
              <a:ext uri="{FF2B5EF4-FFF2-40B4-BE49-F238E27FC236}">
                <a16:creationId xmlns:a16="http://schemas.microsoft.com/office/drawing/2014/main" id="{C3863740-7AD3-4533-E816-EDDEDA129776}"/>
              </a:ext>
            </a:extLst>
          </p:cNvPr>
          <p:cNvSpPr txBox="1"/>
          <p:nvPr/>
        </p:nvSpPr>
        <p:spPr bwMode="auto">
          <a:xfrm rot="20702152">
            <a:off x="3799378" y="2275732"/>
            <a:ext cx="865136" cy="123111"/>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noProof="0" dirty="0">
                <a:solidFill>
                  <a:srgbClr val="FF5A00"/>
                </a:solidFill>
                <a:latin typeface="Century Gothic"/>
              </a:rPr>
              <a:t>Requêtes DNS</a:t>
            </a:r>
            <a:endParaRPr lang="fr-FR" noProof="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131410379" name="Picture 40"/>
          <p:cNvPicPr>
            <a:picLocks noChangeAspect="1"/>
          </p:cNvPicPr>
          <p:nvPr/>
        </p:nvPicPr>
        <p:blipFill>
          <a:blip r:embed="rId3" cstate="screen">
            <a:extLst>
              <a:ext uri="{28A0092B-C50C-407E-A947-70E740481C1C}">
                <a14:useLocalDpi xmlns:a14="http://schemas.microsoft.com/office/drawing/2010/main"/>
              </a:ext>
            </a:extLst>
          </a:blip>
          <a:stretch/>
        </p:blipFill>
        <p:spPr bwMode="auto">
          <a:xfrm>
            <a:off x="3929721" y="1250873"/>
            <a:ext cx="6474927" cy="3477023"/>
          </a:xfrm>
          <a:prstGeom prst="rect">
            <a:avLst/>
          </a:prstGeom>
          <a:effectLst/>
        </p:spPr>
      </p:pic>
      <p:sp>
        <p:nvSpPr>
          <p:cNvPr id="324544281" name="Oval 8"/>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457189">
              <a:defRPr/>
            </a:pPr>
            <a:fld id="{270E2ED9-C71D-4917-9975-134729253505}" type="slidenum">
              <a:rPr lang="fr-FR" sz="800" noProof="0" smtClean="0">
                <a:solidFill>
                  <a:srgbClr val="FFFFFF"/>
                </a:solidFill>
                <a:latin typeface="Century Gothic"/>
              </a:rPr>
              <a:t>25</a:t>
            </a:fld>
            <a:endParaRPr lang="fr-FR" sz="800" noProof="0">
              <a:solidFill>
                <a:srgbClr val="FFFFFF"/>
              </a:solidFill>
              <a:latin typeface="Century Gothic"/>
            </a:endParaRPr>
          </a:p>
        </p:txBody>
      </p:sp>
      <p:sp>
        <p:nvSpPr>
          <p:cNvPr id="189108625" name="Right Triangle 1"/>
          <p:cNvSpPr/>
          <p:nvPr/>
        </p:nvSpPr>
        <p:spPr bwMode="auto">
          <a:xfrm flipH="1" flipV="1">
            <a:off x="151553" y="1777121"/>
            <a:ext cx="64835" cy="64835"/>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sp>
        <p:nvSpPr>
          <p:cNvPr id="667443984" name="Rectangle: Top Corners Rounded 14"/>
          <p:cNvSpPr/>
          <p:nvPr/>
        </p:nvSpPr>
        <p:spPr bwMode="auto">
          <a:xfrm rot="5400000">
            <a:off x="304552" y="1318120"/>
            <a:ext cx="306000" cy="612000"/>
          </a:xfrm>
          <a:prstGeom prst="round2SameRect">
            <a:avLst>
              <a:gd name="adj1" fmla="val 50000"/>
              <a:gd name="adj2" fmla="val 0"/>
            </a:avLst>
          </a:prstGeom>
          <a:gradFill>
            <a:gsLst>
              <a:gs pos="27000">
                <a:schemeClr val="bg2"/>
              </a:gs>
              <a:gs pos="100000">
                <a:schemeClr val="accent4"/>
              </a:gs>
            </a:gsLst>
            <a:lin ang="2700000" scaled="1"/>
          </a:gradFill>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cxnSp>
        <p:nvCxnSpPr>
          <p:cNvPr id="1565950190" name="Straight Connector 3"/>
          <p:cNvCxnSpPr>
            <a:cxnSpLocks/>
          </p:cNvCxnSpPr>
          <p:nvPr/>
        </p:nvCxnSpPr>
        <p:spPr bwMode="auto">
          <a:xfrm flipH="1">
            <a:off x="575607" y="2059547"/>
            <a:ext cx="1010" cy="1492331"/>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517481523" name="Oval 6"/>
          <p:cNvSpPr/>
          <p:nvPr/>
        </p:nvSpPr>
        <p:spPr bwMode="auto">
          <a:xfrm>
            <a:off x="534869" y="2571750"/>
            <a:ext cx="74022" cy="74022"/>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sp>
        <p:nvSpPr>
          <p:cNvPr id="1472480465" name="Oval 11"/>
          <p:cNvSpPr/>
          <p:nvPr/>
        </p:nvSpPr>
        <p:spPr bwMode="auto">
          <a:xfrm>
            <a:off x="534869" y="3100230"/>
            <a:ext cx="74022" cy="74022"/>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sp>
        <p:nvSpPr>
          <p:cNvPr id="1704431843" name="Oval 13"/>
          <p:cNvSpPr/>
          <p:nvPr/>
        </p:nvSpPr>
        <p:spPr bwMode="auto">
          <a:xfrm>
            <a:off x="534869" y="2059547"/>
            <a:ext cx="74022" cy="74022"/>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sp>
        <p:nvSpPr>
          <p:cNvPr id="704797862" name="Oval 27"/>
          <p:cNvSpPr/>
          <p:nvPr/>
        </p:nvSpPr>
        <p:spPr bwMode="auto">
          <a:xfrm>
            <a:off x="534869" y="3477855"/>
            <a:ext cx="74022" cy="74022"/>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fr-FR" sz="900" b="1" noProof="0">
              <a:solidFill>
                <a:srgbClr val="FFFFFF"/>
              </a:solidFill>
              <a:latin typeface="Century Gothic"/>
            </a:endParaRPr>
          </a:p>
        </p:txBody>
      </p:sp>
      <p:pic>
        <p:nvPicPr>
          <p:cNvPr id="1943797121" name="Graphic 29"/>
          <p:cNvPicPr/>
          <p:nvPr/>
        </p:nvPicPr>
        <p:blipFill>
          <a:blip r:embed="rId4" cstate="screen">
            <a:extLst>
              <a:ext uri="{28A0092B-C50C-407E-A947-70E740481C1C}">
                <a14:useLocalDpi xmlns:a14="http://schemas.microsoft.com/office/drawing/2010/main"/>
              </a:ext>
            </a:extLst>
          </a:blip>
          <a:stretch/>
        </p:blipFill>
        <p:spPr bwMode="auto">
          <a:xfrm>
            <a:off x="329293" y="1510055"/>
            <a:ext cx="222065" cy="222065"/>
          </a:xfrm>
          <a:prstGeom prst="rect">
            <a:avLst/>
          </a:prstGeom>
        </p:spPr>
      </p:pic>
      <p:sp>
        <p:nvSpPr>
          <p:cNvPr id="2031918769" name="TextBox 10"/>
          <p:cNvSpPr txBox="1"/>
          <p:nvPr/>
        </p:nvSpPr>
        <p:spPr bwMode="auto">
          <a:xfrm>
            <a:off x="763552" y="2543363"/>
            <a:ext cx="3264295" cy="316419"/>
          </a:xfrm>
          <a:prstGeom prst="rect">
            <a:avLst/>
          </a:prstGeom>
          <a:noFill/>
        </p:spPr>
        <p:txBody>
          <a:bodyPr wrap="square" lIns="0" tIns="0" rIns="0" bIns="0">
            <a:noAutofit/>
          </a:bodyPr>
          <a:lstStyle/>
          <a:p>
            <a:pPr marL="0" lvl="1" defTabSz="457189">
              <a:spcAft>
                <a:spcPts val="300"/>
              </a:spcAft>
              <a:buClr>
                <a:srgbClr val="335E79"/>
              </a:buClr>
              <a:defRPr/>
            </a:pPr>
            <a:r>
              <a:rPr lang="fr-FR" sz="1000" noProof="0"/>
              <a:t>Bénéficiez de </a:t>
            </a:r>
            <a:r>
              <a:rPr lang="fr-FR" sz="1000" b="1" noProof="0"/>
              <a:t>fonctions avancées d'administration </a:t>
            </a:r>
            <a:r>
              <a:rPr lang="fr-FR" sz="1000" noProof="0"/>
              <a:t>et de surveillance</a:t>
            </a:r>
          </a:p>
        </p:txBody>
      </p:sp>
      <p:sp>
        <p:nvSpPr>
          <p:cNvPr id="975137276" name="TextBox 12"/>
          <p:cNvSpPr txBox="1"/>
          <p:nvPr/>
        </p:nvSpPr>
        <p:spPr bwMode="auto">
          <a:xfrm>
            <a:off x="763552" y="3061613"/>
            <a:ext cx="3264295" cy="158209"/>
          </a:xfrm>
          <a:prstGeom prst="rect">
            <a:avLst/>
          </a:prstGeom>
          <a:noFill/>
        </p:spPr>
        <p:txBody>
          <a:bodyPr wrap="square" lIns="0" tIns="0" rIns="0" bIns="0">
            <a:noAutofit/>
          </a:bodyPr>
          <a:lstStyle/>
          <a:p>
            <a:pPr marL="0" lvl="1" defTabSz="457189">
              <a:spcAft>
                <a:spcPts val="300"/>
              </a:spcAft>
              <a:buClr>
                <a:srgbClr val="335E79"/>
              </a:buClr>
              <a:defRPr/>
            </a:pPr>
            <a:r>
              <a:rPr lang="fr-FR" sz="1000" b="1" noProof="0"/>
              <a:t>Déploiement facile</a:t>
            </a:r>
            <a:r>
              <a:rPr lang="fr-FR" sz="1000" noProof="0"/>
              <a:t> sur les machines virtuelles</a:t>
            </a:r>
            <a:endParaRPr lang="fr-FR" noProof="0"/>
          </a:p>
          <a:p>
            <a:pPr>
              <a:defRPr/>
            </a:pPr>
            <a:br>
              <a:rPr lang="fr-FR" noProof="0"/>
            </a:br>
            <a:endParaRPr lang="fr-FR" sz="400" b="1" noProof="0">
              <a:solidFill>
                <a:srgbClr val="335E79">
                  <a:lumMod val="50000"/>
                </a:srgbClr>
              </a:solidFill>
              <a:latin typeface="Century Gothic"/>
            </a:endParaRPr>
          </a:p>
        </p:txBody>
      </p:sp>
      <p:sp>
        <p:nvSpPr>
          <p:cNvPr id="318453189" name="TextBox 15"/>
          <p:cNvSpPr txBox="1"/>
          <p:nvPr/>
        </p:nvSpPr>
        <p:spPr bwMode="auto">
          <a:xfrm>
            <a:off x="763552" y="2011984"/>
            <a:ext cx="3264295" cy="316419"/>
          </a:xfrm>
          <a:prstGeom prst="rect">
            <a:avLst/>
          </a:prstGeom>
          <a:noFill/>
        </p:spPr>
        <p:txBody>
          <a:bodyPr wrap="square" lIns="0" tIns="0" rIns="0" bIns="0">
            <a:noAutofit/>
          </a:bodyPr>
          <a:lstStyle/>
          <a:p>
            <a:pPr marL="0" lvl="1" defTabSz="457189">
              <a:spcAft>
                <a:spcPts val="300"/>
              </a:spcAft>
              <a:buClr>
                <a:srgbClr val="335E79"/>
              </a:buClr>
              <a:defRPr/>
            </a:pPr>
            <a:r>
              <a:rPr lang="fr-FR" sz="1000" b="1" noProof="0" dirty="0"/>
              <a:t>Conservez vos données sensibles </a:t>
            </a:r>
            <a:r>
              <a:rPr lang="fr-FR" sz="1000" noProof="0" dirty="0"/>
              <a:t>au sein de votre système d’information</a:t>
            </a:r>
          </a:p>
        </p:txBody>
      </p:sp>
      <p:sp>
        <p:nvSpPr>
          <p:cNvPr id="666509033" name="TextBox 28"/>
          <p:cNvSpPr txBox="1"/>
          <p:nvPr/>
        </p:nvSpPr>
        <p:spPr bwMode="auto">
          <a:xfrm>
            <a:off x="763552" y="3434612"/>
            <a:ext cx="3264295" cy="158209"/>
          </a:xfrm>
          <a:prstGeom prst="rect">
            <a:avLst/>
          </a:prstGeom>
          <a:noFill/>
        </p:spPr>
        <p:txBody>
          <a:bodyPr wrap="square" lIns="0" tIns="0" rIns="0" bIns="0" anchor="t">
            <a:noAutofit/>
          </a:bodyPr>
          <a:lstStyle/>
          <a:p>
            <a:pPr marL="0" lvl="1" defTabSz="457189">
              <a:spcAft>
                <a:spcPts val="300"/>
              </a:spcAft>
              <a:buClr>
                <a:srgbClr val="FF5A00"/>
              </a:buClr>
              <a:defRPr/>
            </a:pPr>
            <a:r>
              <a:rPr lang="fr-FR" sz="1000" b="1" noProof="0"/>
              <a:t>Intégration transparente avec d'autres outils </a:t>
            </a:r>
            <a:r>
              <a:rPr lang="fr-FR" sz="1000" b="1"/>
              <a:t>de sécurité</a:t>
            </a:r>
            <a:r>
              <a:rPr lang="fr-FR" sz="1000" b="1" noProof="0"/>
              <a:t> </a:t>
            </a:r>
            <a:r>
              <a:rPr lang="fr-FR" sz="1000" noProof="0"/>
              <a:t>: SIEM, XDR, IAM, etc.</a:t>
            </a:r>
            <a:endParaRPr lang="fr-FR" sz="400" noProof="0">
              <a:latin typeface="Century Gothic"/>
            </a:endParaRPr>
          </a:p>
        </p:txBody>
      </p:sp>
      <p:grpSp>
        <p:nvGrpSpPr>
          <p:cNvPr id="210629709" name="Groupe 4"/>
          <p:cNvGrpSpPr/>
          <p:nvPr/>
        </p:nvGrpSpPr>
        <p:grpSpPr bwMode="auto">
          <a:xfrm>
            <a:off x="4894432" y="1435558"/>
            <a:ext cx="4430096" cy="2792375"/>
            <a:chOff x="6188851" y="2614424"/>
            <a:chExt cx="2847644" cy="1840413"/>
          </a:xfrm>
        </p:grpSpPr>
        <p:sp>
          <p:nvSpPr>
            <p:cNvPr id="37" name="Rectangle 36"/>
            <p:cNvSpPr/>
            <p:nvPr/>
          </p:nvSpPr>
          <p:spPr bwMode="auto">
            <a:xfrm>
              <a:off x="6188851" y="2637862"/>
              <a:ext cx="2847644" cy="18169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pic>
          <p:nvPicPr>
            <p:cNvPr id="6" name="object 52"/>
            <p:cNvPicPr/>
            <p:nvPr/>
          </p:nvPicPr>
          <p:blipFill>
            <a:blip r:embed="rId5" cstate="screen">
              <a:extLst>
                <a:ext uri="{28A0092B-C50C-407E-A947-70E740481C1C}">
                  <a14:useLocalDpi xmlns:a14="http://schemas.microsoft.com/office/drawing/2010/main"/>
                </a:ext>
              </a:extLst>
            </a:blip>
            <a:srcRect l="-1"/>
            <a:stretch/>
          </p:blipFill>
          <p:spPr bwMode="auto">
            <a:xfrm>
              <a:off x="6262692" y="2614424"/>
              <a:ext cx="2763418" cy="1806095"/>
            </a:xfrm>
            <a:prstGeom prst="rect">
              <a:avLst/>
            </a:prstGeom>
          </p:spPr>
        </p:pic>
      </p:grpSp>
      <p:sp>
        <p:nvSpPr>
          <p:cNvPr id="1764673927" name="Titre 4"/>
          <p:cNvSpPr txBox="1"/>
          <p:nvPr/>
        </p:nvSpPr>
        <p:spPr bwMode="auto">
          <a:xfrm>
            <a:off x="3339158" y="397666"/>
            <a:ext cx="5553321" cy="369332"/>
          </a:xfrm>
          <a:prstGeom prst="rect">
            <a:avLst/>
          </a:prstGeom>
        </p:spPr>
        <p:txBody>
          <a:bodyPr lIns="0" tIns="0" rIns="0" bIns="0" anchor="t">
            <a:noAutofit/>
          </a:bodyPr>
          <a:lstStyle>
            <a:lvl1pPr algn="l" defTabSz="685783">
              <a:lnSpc>
                <a:spcPct val="100000"/>
              </a:lnSpc>
              <a:spcBef>
                <a:spcPts val="0"/>
              </a:spcBef>
              <a:buNone/>
              <a:defRPr lang="en-GB" sz="2400" b="1">
                <a:solidFill>
                  <a:schemeClr val="tx2">
                    <a:lumMod val="50000"/>
                  </a:schemeClr>
                </a:solidFill>
                <a:latin typeface="+mj-lt"/>
                <a:ea typeface="+mj-ea"/>
                <a:cs typeface="+mj-cs"/>
              </a:defRPr>
            </a:lvl1pPr>
          </a:lstStyle>
          <a:p>
            <a:pPr>
              <a:defRPr/>
            </a:pPr>
            <a:r>
              <a:rPr lang="fr-FR" noProof="0"/>
              <a:t>: Le contrôle absolu de vos données</a:t>
            </a:r>
          </a:p>
        </p:txBody>
      </p:sp>
      <p:pic>
        <p:nvPicPr>
          <p:cNvPr id="828158702" name="Image 17"/>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480993" y="429537"/>
            <a:ext cx="2650848" cy="41225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01278972" name="Rectangle 166"/>
          <p:cNvSpPr/>
          <p:nvPr/>
        </p:nvSpPr>
        <p:spPr bwMode="auto">
          <a:xfrm>
            <a:off x="548389" y="927209"/>
            <a:ext cx="8100000" cy="3869256"/>
          </a:xfrm>
          <a:prstGeom prst="rect">
            <a:avLst/>
          </a:prstGeom>
          <a:solidFill>
            <a:schemeClr val="bg1"/>
          </a:solidFill>
          <a:ln>
            <a:noFill/>
          </a:ln>
          <a:effectLst>
            <a:outerShdw blurRad="254000" dist="63500" dir="10800000" sx="97000" sy="97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189">
              <a:defRPr/>
            </a:pPr>
            <a:endParaRPr lang="fr-FR" noProof="0">
              <a:solidFill>
                <a:srgbClr val="FF5A00"/>
              </a:solidFill>
              <a:latin typeface="Century Gothic"/>
            </a:endParaRPr>
          </a:p>
        </p:txBody>
      </p:sp>
      <p:sp>
        <p:nvSpPr>
          <p:cNvPr id="271903286" name="Oval 3"/>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457189">
              <a:defRPr/>
            </a:pPr>
            <a:fld id="{270E2ED9-C71D-4917-9975-134729253505}" type="slidenum">
              <a:rPr lang="fr-FR" sz="800" noProof="0" smtClean="0">
                <a:solidFill>
                  <a:srgbClr val="FFFFFF"/>
                </a:solidFill>
                <a:latin typeface="Century Gothic"/>
              </a:rPr>
              <a:t>26</a:t>
            </a:fld>
            <a:endParaRPr lang="fr-FR" sz="800" noProof="0">
              <a:solidFill>
                <a:srgbClr val="FFFFFF"/>
              </a:solidFill>
              <a:latin typeface="Century Gothic"/>
            </a:endParaRPr>
          </a:p>
        </p:txBody>
      </p:sp>
      <p:sp>
        <p:nvSpPr>
          <p:cNvPr id="835313007" name="Rectangle: Rounded Corners 12"/>
          <p:cNvSpPr/>
          <p:nvPr/>
        </p:nvSpPr>
        <p:spPr bwMode="auto">
          <a:xfrm>
            <a:off x="522000" y="3539783"/>
            <a:ext cx="3584318" cy="1325163"/>
          </a:xfrm>
          <a:prstGeom prst="roundRect">
            <a:avLst>
              <a:gd name="adj" fmla="val 3070"/>
            </a:avLst>
          </a:prstGeom>
          <a:noFill/>
          <a:ln w="3175">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783">
              <a:defRPr/>
            </a:pPr>
            <a:endParaRPr lang="fr-FR" sz="900" b="1" noProof="0">
              <a:solidFill>
                <a:srgbClr val="335E79"/>
              </a:solidFill>
              <a:latin typeface="Century Gothic"/>
            </a:endParaRPr>
          </a:p>
        </p:txBody>
      </p:sp>
      <p:sp>
        <p:nvSpPr>
          <p:cNvPr id="1533858764" name="Rectangle: Top Corners Rounded 71"/>
          <p:cNvSpPr/>
          <p:nvPr/>
        </p:nvSpPr>
        <p:spPr bwMode="auto">
          <a:xfrm>
            <a:off x="790523" y="3539784"/>
            <a:ext cx="2054957" cy="314680"/>
          </a:xfrm>
          <a:prstGeom prst="round2SameRect">
            <a:avLst>
              <a:gd name="adj1" fmla="val 0"/>
              <a:gd name="adj2" fmla="val 15134"/>
            </a:avLst>
          </a:prstGeom>
          <a:gradFill>
            <a:gsLst>
              <a:gs pos="27000">
                <a:schemeClr val="accent1"/>
              </a:gs>
              <a:gs pos="100000">
                <a:schemeClr val="accent1">
                  <a:lumMod val="60000"/>
                  <a:lumOff val="40000"/>
                </a:schemeClr>
              </a:gs>
            </a:gsLst>
            <a:lin ang="0" scaled="1"/>
          </a:gradFill>
        </p:spPr>
        <p:txBody>
          <a:bodyPr wrap="square" lIns="0" tIns="0" rIns="0" bIns="0" anchor="ctr">
            <a:noAutofit/>
          </a:bodyPr>
          <a:lstStyle/>
          <a:p>
            <a:pPr algn="ctr" defTabSz="342892">
              <a:spcBef>
                <a:spcPts val="0"/>
              </a:spcBef>
              <a:defRPr/>
            </a:pPr>
            <a:r>
              <a:rPr lang="fr-FR" sz="1200" b="1" noProof="0">
                <a:solidFill>
                  <a:srgbClr val="FFFFFF"/>
                </a:solidFill>
                <a:latin typeface="Century Gothic"/>
              </a:rPr>
              <a:t>MOBILITÉ</a:t>
            </a:r>
            <a:endParaRPr lang="fr-FR" noProof="0"/>
          </a:p>
        </p:txBody>
      </p:sp>
      <p:grpSp>
        <p:nvGrpSpPr>
          <p:cNvPr id="995045352" name="Group 75"/>
          <p:cNvGrpSpPr/>
          <p:nvPr/>
        </p:nvGrpSpPr>
        <p:grpSpPr bwMode="auto">
          <a:xfrm>
            <a:off x="2760690" y="4182936"/>
            <a:ext cx="277000" cy="277000"/>
            <a:chOff x="4673992" y="2598361"/>
            <a:chExt cx="431999" cy="431999"/>
          </a:xfrm>
        </p:grpSpPr>
        <p:sp>
          <p:nvSpPr>
            <p:cNvPr id="77" name="Oval 76"/>
            <p:cNvSpPr/>
            <p:nvPr/>
          </p:nvSpPr>
          <p:spPr bwMode="auto">
            <a:xfrm>
              <a:off x="4673992" y="2598361"/>
              <a:ext cx="431999" cy="4319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pic>
          <p:nvPicPr>
            <p:cNvPr id="78" name="Graphic 77"/>
            <p:cNvPicPr>
              <a:picLocks noChangeAspect="1"/>
            </p:cNvPicPr>
            <p:nvPr/>
          </p:nvPicPr>
          <p:blipFill>
            <a:blip r:embed="rId3" cstate="screen">
              <a:extLst>
                <a:ext uri="{28A0092B-C50C-407E-A947-70E740481C1C}">
                  <a14:useLocalDpi xmlns:a14="http://schemas.microsoft.com/office/drawing/2010/main"/>
                </a:ext>
              </a:extLst>
            </a:blip>
            <a:stretch/>
          </p:blipFill>
          <p:spPr bwMode="auto">
            <a:xfrm>
              <a:off x="4763675" y="2688040"/>
              <a:ext cx="252649" cy="252649"/>
            </a:xfrm>
            <a:prstGeom prst="rect">
              <a:avLst/>
            </a:prstGeom>
          </p:spPr>
        </p:pic>
      </p:grpSp>
      <p:sp>
        <p:nvSpPr>
          <p:cNvPr id="1340368795" name="Rectangle 78"/>
          <p:cNvSpPr/>
          <p:nvPr/>
        </p:nvSpPr>
        <p:spPr bwMode="auto">
          <a:xfrm>
            <a:off x="1934470" y="4232229"/>
            <a:ext cx="766238" cy="86449"/>
          </a:xfrm>
          <a:prstGeom prst="rect">
            <a:avLst/>
          </a:prstGeom>
          <a:noFill/>
        </p:spPr>
        <p:txBody>
          <a:bodyPr wrap="square" lIns="0" tIns="0" rIns="0" bIns="0" anchor="b">
            <a:noAutofit/>
          </a:bodyPr>
          <a:lstStyle/>
          <a:p>
            <a:pPr algn="r" defTabSz="457189">
              <a:defRPr/>
            </a:pPr>
            <a:r>
              <a:rPr lang="fr-FR" sz="900" b="1" noProof="0">
                <a:solidFill>
                  <a:srgbClr val="33A0DA"/>
                </a:solidFill>
                <a:latin typeface="Century Gothic"/>
              </a:rPr>
              <a:t>L’utilisateur</a:t>
            </a:r>
            <a:endParaRPr lang="fr-FR" noProof="0"/>
          </a:p>
        </p:txBody>
      </p:sp>
      <p:sp>
        <p:nvSpPr>
          <p:cNvPr id="1450586456" name="TextBox 80"/>
          <p:cNvSpPr txBox="1"/>
          <p:nvPr/>
        </p:nvSpPr>
        <p:spPr bwMode="auto">
          <a:xfrm flipH="1">
            <a:off x="3140929" y="4182936"/>
            <a:ext cx="277000" cy="277000"/>
          </a:xfrm>
          <a:prstGeom prst="ellipse">
            <a:avLst/>
          </a:prstGeom>
          <a:solidFill>
            <a:schemeClr val="bg1"/>
          </a:solidFill>
          <a:ln w="6350">
            <a:solidFill>
              <a:schemeClr val="tx2"/>
            </a:solidFill>
          </a:ln>
        </p:spPr>
        <p:txBody>
          <a:bodyPr wrap="square" lIns="0" tIns="0" rIns="0" bIns="0" rtlCol="0" anchor="ctr">
            <a:noAutofit/>
          </a:bodyPr>
          <a:lstStyle>
            <a:defPPr>
              <a:defRPr lang="en-US"/>
            </a:defPPr>
            <a:lvl1pPr marL="0" algn="l" defTabSz="609585">
              <a:defRPr sz="2400">
                <a:solidFill>
                  <a:schemeClr val="tx1"/>
                </a:solidFill>
                <a:latin typeface="+mn-lt"/>
                <a:ea typeface="+mn-ea"/>
                <a:cs typeface="+mn-cs"/>
              </a:defRPr>
            </a:lvl1pPr>
            <a:lvl2pPr marL="609585" algn="l" defTabSz="609585">
              <a:defRPr sz="2400">
                <a:solidFill>
                  <a:schemeClr val="tx1"/>
                </a:solidFill>
                <a:latin typeface="+mn-lt"/>
                <a:ea typeface="+mn-ea"/>
                <a:cs typeface="+mn-cs"/>
              </a:defRPr>
            </a:lvl2pPr>
            <a:lvl3pPr marL="1219170" algn="l" defTabSz="609585">
              <a:defRPr sz="2400">
                <a:solidFill>
                  <a:schemeClr val="tx1"/>
                </a:solidFill>
                <a:latin typeface="+mn-lt"/>
                <a:ea typeface="+mn-ea"/>
                <a:cs typeface="+mn-cs"/>
              </a:defRPr>
            </a:lvl3pPr>
            <a:lvl4pPr marL="1828754" algn="l" defTabSz="609585">
              <a:defRPr sz="2400">
                <a:solidFill>
                  <a:schemeClr val="tx1"/>
                </a:solidFill>
                <a:latin typeface="+mn-lt"/>
                <a:ea typeface="+mn-ea"/>
                <a:cs typeface="+mn-cs"/>
              </a:defRPr>
            </a:lvl4pPr>
            <a:lvl5pPr marL="2438339" algn="l" defTabSz="609585">
              <a:defRPr sz="2400">
                <a:solidFill>
                  <a:schemeClr val="tx1"/>
                </a:solidFill>
                <a:latin typeface="+mn-lt"/>
                <a:ea typeface="+mn-ea"/>
                <a:cs typeface="+mn-cs"/>
              </a:defRPr>
            </a:lvl5pPr>
            <a:lvl6pPr marL="3047924" algn="l" defTabSz="609585">
              <a:defRPr sz="2400">
                <a:solidFill>
                  <a:schemeClr val="tx1"/>
                </a:solidFill>
                <a:latin typeface="+mn-lt"/>
                <a:ea typeface="+mn-ea"/>
                <a:cs typeface="+mn-cs"/>
              </a:defRPr>
            </a:lvl6pPr>
            <a:lvl7pPr marL="3657509" algn="l" defTabSz="609585">
              <a:defRPr sz="2400">
                <a:solidFill>
                  <a:schemeClr val="tx1"/>
                </a:solidFill>
                <a:latin typeface="+mn-lt"/>
                <a:ea typeface="+mn-ea"/>
                <a:cs typeface="+mn-cs"/>
              </a:defRPr>
            </a:lvl7pPr>
            <a:lvl8pPr marL="4267093" algn="l" defTabSz="609585">
              <a:defRPr sz="2400">
                <a:solidFill>
                  <a:schemeClr val="tx1"/>
                </a:solidFill>
                <a:latin typeface="+mn-lt"/>
                <a:ea typeface="+mn-ea"/>
                <a:cs typeface="+mn-cs"/>
              </a:defRPr>
            </a:lvl8pPr>
            <a:lvl9pPr marL="4876678" algn="l" defTabSz="609585">
              <a:defRPr sz="2400">
                <a:solidFill>
                  <a:schemeClr val="tx1"/>
                </a:solidFill>
                <a:latin typeface="+mn-lt"/>
                <a:ea typeface="+mn-ea"/>
                <a:cs typeface="+mn-cs"/>
              </a:defRPr>
            </a:lvl9pPr>
          </a:lstStyle>
          <a:p>
            <a:pPr algn="ctr" defTabSz="609495">
              <a:spcAft>
                <a:spcPts val="400"/>
              </a:spcAft>
              <a:buClr>
                <a:srgbClr val="FF5A00"/>
              </a:buClr>
              <a:defRPr/>
            </a:pPr>
            <a:endParaRPr lang="fr-FR" sz="1200" b="1" noProof="0">
              <a:solidFill>
                <a:srgbClr val="335E79"/>
              </a:solidFill>
              <a:latin typeface="Century Gothic"/>
            </a:endParaRPr>
          </a:p>
        </p:txBody>
      </p:sp>
      <p:sp>
        <p:nvSpPr>
          <p:cNvPr id="1803055586" name="TextBox 82"/>
          <p:cNvSpPr txBox="1"/>
          <p:nvPr/>
        </p:nvSpPr>
        <p:spPr bwMode="auto">
          <a:xfrm>
            <a:off x="2461297" y="4511130"/>
            <a:ext cx="866776" cy="76844"/>
          </a:xfrm>
          <a:prstGeom prst="rect">
            <a:avLst/>
          </a:prstGeom>
          <a:noFill/>
        </p:spPr>
        <p:txBody>
          <a:bodyPr wrap="square" lIns="0" tIns="0" rIns="0" bIns="0">
            <a:noAutofit/>
          </a:bodyPr>
          <a:lstStyle/>
          <a:p>
            <a:pPr marL="0" lvl="1" algn="ctr" defTabSz="457189">
              <a:buClr>
                <a:srgbClr val="335E79">
                  <a:lumMod val="50000"/>
                </a:srgbClr>
              </a:buClr>
              <a:defRPr/>
            </a:pPr>
            <a:r>
              <a:rPr lang="fr-FR" sz="800" noProof="0">
                <a:solidFill>
                  <a:schemeClr val="tx2">
                    <a:lumMod val="50000"/>
                  </a:schemeClr>
                </a:solidFill>
                <a:latin typeface="Century Gothic"/>
              </a:rPr>
              <a:t>/ Télétravail Déplacement</a:t>
            </a:r>
            <a:endParaRPr lang="fr-FR" noProof="0"/>
          </a:p>
        </p:txBody>
      </p:sp>
      <p:sp>
        <p:nvSpPr>
          <p:cNvPr id="1747762178" name="Rectangle: Rounded Corners 9"/>
          <p:cNvSpPr/>
          <p:nvPr/>
        </p:nvSpPr>
        <p:spPr bwMode="auto">
          <a:xfrm>
            <a:off x="521999" y="1003164"/>
            <a:ext cx="3584319" cy="2269899"/>
          </a:xfrm>
          <a:prstGeom prst="roundRect">
            <a:avLst>
              <a:gd name="adj" fmla="val 3070"/>
            </a:avLst>
          </a:prstGeom>
          <a:noFill/>
          <a:ln w="3175">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783">
              <a:defRPr/>
            </a:pPr>
            <a:endParaRPr lang="fr-FR" sz="900" b="1" noProof="0">
              <a:solidFill>
                <a:srgbClr val="335E79"/>
              </a:solidFill>
              <a:latin typeface="Century Gothic"/>
            </a:endParaRPr>
          </a:p>
        </p:txBody>
      </p:sp>
      <p:sp>
        <p:nvSpPr>
          <p:cNvPr id="1749898252" name="Rectangle: Top Corners Rounded 13"/>
          <p:cNvSpPr/>
          <p:nvPr/>
        </p:nvSpPr>
        <p:spPr bwMode="auto">
          <a:xfrm>
            <a:off x="790523" y="1003164"/>
            <a:ext cx="2054957" cy="314680"/>
          </a:xfrm>
          <a:prstGeom prst="round2SameRect">
            <a:avLst>
              <a:gd name="adj1" fmla="val 0"/>
              <a:gd name="adj2" fmla="val 14378"/>
            </a:avLst>
          </a:prstGeom>
          <a:gradFill>
            <a:gsLst>
              <a:gs pos="0">
                <a:schemeClr val="tx1"/>
              </a:gs>
              <a:gs pos="100000">
                <a:schemeClr val="tx2"/>
              </a:gs>
            </a:gsLst>
            <a:lin ang="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342892">
              <a:defRPr/>
            </a:pPr>
            <a:r>
              <a:rPr lang="fr-FR" sz="1200" b="1" noProof="0">
                <a:solidFill>
                  <a:srgbClr val="FFFFFF"/>
                </a:solidFill>
                <a:latin typeface="Century Gothic"/>
              </a:rPr>
              <a:t>Sur site</a:t>
            </a:r>
            <a:endParaRPr lang="fr-FR" noProof="0"/>
          </a:p>
        </p:txBody>
      </p:sp>
      <p:grpSp>
        <p:nvGrpSpPr>
          <p:cNvPr id="657838193" name="Group 139"/>
          <p:cNvGrpSpPr/>
          <p:nvPr/>
        </p:nvGrpSpPr>
        <p:grpSpPr bwMode="auto">
          <a:xfrm>
            <a:off x="662884" y="2773520"/>
            <a:ext cx="369539" cy="369539"/>
            <a:chOff x="609199" y="1625397"/>
            <a:chExt cx="400427" cy="400421"/>
          </a:xfrm>
        </p:grpSpPr>
        <p:sp>
          <p:nvSpPr>
            <p:cNvPr id="141" name="Oval 26"/>
            <p:cNvSpPr/>
            <p:nvPr/>
          </p:nvSpPr>
          <p:spPr bwMode="auto">
            <a:xfrm>
              <a:off x="609199" y="1625397"/>
              <a:ext cx="400427" cy="400421"/>
            </a:xfrm>
            <a:prstGeom prst="ellipse">
              <a:avLst/>
            </a:prstGeom>
            <a:gradFill>
              <a:gsLst>
                <a:gs pos="0">
                  <a:schemeClr val="tx1"/>
                </a:gs>
                <a:gs pos="100000">
                  <a:schemeClr val="tx2"/>
                </a:gs>
              </a:gsLst>
              <a:lin ang="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342892">
                <a:defRPr/>
              </a:pPr>
              <a:endParaRPr lang="fr-FR" sz="1350" noProof="0">
                <a:solidFill>
                  <a:srgbClr val="FFFFFF"/>
                </a:solidFill>
                <a:latin typeface="Century Gothic"/>
              </a:endParaRPr>
            </a:p>
          </p:txBody>
        </p:sp>
        <p:pic>
          <p:nvPicPr>
            <p:cNvPr id="142" name="Graphic 141"/>
            <p:cNvPicPr/>
            <p:nvPr/>
          </p:nvPicPr>
          <p:blipFill>
            <a:blip r:embed="rId4" cstate="screen">
              <a:extLst>
                <a:ext uri="{28A0092B-C50C-407E-A947-70E740481C1C}">
                  <a14:useLocalDpi xmlns:a14="http://schemas.microsoft.com/office/drawing/2010/main"/>
                </a:ext>
              </a:extLst>
            </a:blip>
            <a:stretch/>
          </p:blipFill>
          <p:spPr bwMode="auto">
            <a:xfrm>
              <a:off x="704901" y="1721096"/>
              <a:ext cx="209023" cy="209023"/>
            </a:xfrm>
            <a:prstGeom prst="rect">
              <a:avLst/>
            </a:prstGeom>
          </p:spPr>
        </p:pic>
      </p:grpSp>
      <p:grpSp>
        <p:nvGrpSpPr>
          <p:cNvPr id="256668982" name="Group 144"/>
          <p:cNvGrpSpPr/>
          <p:nvPr/>
        </p:nvGrpSpPr>
        <p:grpSpPr bwMode="auto">
          <a:xfrm>
            <a:off x="2760306" y="1434080"/>
            <a:ext cx="277000" cy="277000"/>
            <a:chOff x="2059504" y="1301825"/>
            <a:chExt cx="400427" cy="400421"/>
          </a:xfrm>
        </p:grpSpPr>
        <p:sp>
          <p:nvSpPr>
            <p:cNvPr id="143" name="Oval 26"/>
            <p:cNvSpPr/>
            <p:nvPr/>
          </p:nvSpPr>
          <p:spPr bwMode="auto">
            <a:xfrm>
              <a:off x="2059504" y="1301825"/>
              <a:ext cx="400427" cy="40042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5A00"/>
                </a:solidFill>
                <a:latin typeface="Century Gothic"/>
              </a:endParaRPr>
            </a:p>
          </p:txBody>
        </p:sp>
        <p:pic>
          <p:nvPicPr>
            <p:cNvPr id="144" name="Graphic 143"/>
            <p:cNvPicPr/>
            <p:nvPr/>
          </p:nvPicPr>
          <p:blipFill>
            <a:blip r:embed="rId5" cstate="screen">
              <a:extLst>
                <a:ext uri="{28A0092B-C50C-407E-A947-70E740481C1C}">
                  <a14:useLocalDpi xmlns:a14="http://schemas.microsoft.com/office/drawing/2010/main"/>
                </a:ext>
              </a:extLst>
            </a:blip>
            <a:stretch/>
          </p:blipFill>
          <p:spPr bwMode="auto">
            <a:xfrm>
              <a:off x="2155206" y="1397524"/>
              <a:ext cx="209023" cy="209023"/>
            </a:xfrm>
            <a:prstGeom prst="rect">
              <a:avLst/>
            </a:prstGeom>
          </p:spPr>
        </p:pic>
      </p:grpSp>
      <p:sp>
        <p:nvSpPr>
          <p:cNvPr id="1340461255" name="Rectangle 37"/>
          <p:cNvSpPr/>
          <p:nvPr/>
        </p:nvSpPr>
        <p:spPr bwMode="auto">
          <a:xfrm>
            <a:off x="1799807" y="1469155"/>
            <a:ext cx="900517" cy="172898"/>
          </a:xfrm>
          <a:prstGeom prst="rect">
            <a:avLst/>
          </a:prstGeom>
          <a:noFill/>
        </p:spPr>
        <p:txBody>
          <a:bodyPr wrap="square" lIns="0" tIns="0" rIns="0" bIns="0" anchor="b">
            <a:noAutofit/>
          </a:bodyPr>
          <a:lstStyle/>
          <a:p>
            <a:pPr algn="r" defTabSz="457189">
              <a:defRPr/>
            </a:pPr>
            <a:r>
              <a:rPr lang="fr-FR" sz="900" b="1" noProof="0">
                <a:solidFill>
                  <a:srgbClr val="335E79"/>
                </a:solidFill>
                <a:latin typeface="Century Gothic"/>
              </a:rPr>
              <a:t>L’administrateur</a:t>
            </a:r>
            <a:endParaRPr lang="fr-FR" noProof="0"/>
          </a:p>
        </p:txBody>
      </p:sp>
      <p:grpSp>
        <p:nvGrpSpPr>
          <p:cNvPr id="829216996" name="Group 147"/>
          <p:cNvGrpSpPr/>
          <p:nvPr/>
        </p:nvGrpSpPr>
        <p:grpSpPr bwMode="auto">
          <a:xfrm>
            <a:off x="1229833" y="2096827"/>
            <a:ext cx="277000" cy="277000"/>
            <a:chOff x="2059504" y="2194745"/>
            <a:chExt cx="400427" cy="400421"/>
          </a:xfrm>
        </p:grpSpPr>
        <p:sp>
          <p:nvSpPr>
            <p:cNvPr id="146" name="Oval 26"/>
            <p:cNvSpPr/>
            <p:nvPr/>
          </p:nvSpPr>
          <p:spPr bwMode="auto">
            <a:xfrm>
              <a:off x="2059504" y="2194745"/>
              <a:ext cx="400427" cy="40042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5A00"/>
                </a:solidFill>
                <a:latin typeface="Century Gothic"/>
              </a:endParaRPr>
            </a:p>
          </p:txBody>
        </p:sp>
        <p:pic>
          <p:nvPicPr>
            <p:cNvPr id="147" name="Graphic 146"/>
            <p:cNvPicPr/>
            <p:nvPr/>
          </p:nvPicPr>
          <p:blipFill>
            <a:blip r:embed="rId6" cstate="screen">
              <a:extLst>
                <a:ext uri="{28A0092B-C50C-407E-A947-70E740481C1C}">
                  <a14:useLocalDpi xmlns:a14="http://schemas.microsoft.com/office/drawing/2010/main"/>
                </a:ext>
              </a:extLst>
            </a:blip>
            <a:stretch/>
          </p:blipFill>
          <p:spPr bwMode="auto">
            <a:xfrm>
              <a:off x="2155206" y="2290444"/>
              <a:ext cx="209023" cy="209023"/>
            </a:xfrm>
            <a:prstGeom prst="rect">
              <a:avLst/>
            </a:prstGeom>
          </p:spPr>
        </p:pic>
      </p:grpSp>
      <p:sp>
        <p:nvSpPr>
          <p:cNvPr id="1326004147" name="Rectangle 42"/>
          <p:cNvSpPr/>
          <p:nvPr/>
        </p:nvSpPr>
        <p:spPr bwMode="auto">
          <a:xfrm>
            <a:off x="403613" y="2197269"/>
            <a:ext cx="766238" cy="86449"/>
          </a:xfrm>
          <a:prstGeom prst="rect">
            <a:avLst/>
          </a:prstGeom>
          <a:noFill/>
        </p:spPr>
        <p:txBody>
          <a:bodyPr wrap="square" lIns="0" tIns="0" rIns="0" bIns="0" anchor="b">
            <a:noAutofit/>
          </a:bodyPr>
          <a:lstStyle/>
          <a:p>
            <a:pPr algn="r" defTabSz="457189">
              <a:defRPr/>
            </a:pPr>
            <a:r>
              <a:rPr lang="fr-FR" sz="900" b="1" noProof="0">
                <a:solidFill>
                  <a:srgbClr val="335E79"/>
                </a:solidFill>
                <a:latin typeface="Century Gothic"/>
              </a:rPr>
              <a:t>L’utilisateur</a:t>
            </a:r>
            <a:endParaRPr lang="fr-FR" noProof="0"/>
          </a:p>
        </p:txBody>
      </p:sp>
      <p:cxnSp>
        <p:nvCxnSpPr>
          <p:cNvPr id="1567885869" name="Straight Arrow Connector 54"/>
          <p:cNvCxnSpPr/>
          <p:nvPr/>
        </p:nvCxnSpPr>
        <p:spPr bwMode="auto">
          <a:xfrm>
            <a:off x="1534867" y="2334255"/>
            <a:ext cx="3001032" cy="469148"/>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grpSp>
        <p:nvGrpSpPr>
          <p:cNvPr id="1073482114" name="Group 6"/>
          <p:cNvGrpSpPr/>
          <p:nvPr/>
        </p:nvGrpSpPr>
        <p:grpSpPr bwMode="auto">
          <a:xfrm>
            <a:off x="6847236" y="1773406"/>
            <a:ext cx="529947" cy="574142"/>
            <a:chOff x="3825215" y="1687900"/>
            <a:chExt cx="529947" cy="574142"/>
          </a:xfrm>
        </p:grpSpPr>
        <p:sp>
          <p:nvSpPr>
            <p:cNvPr id="8" name="Oval 26"/>
            <p:cNvSpPr/>
            <p:nvPr/>
          </p:nvSpPr>
          <p:spPr bwMode="auto">
            <a:xfrm>
              <a:off x="3888756" y="1687900"/>
              <a:ext cx="400427" cy="400421"/>
            </a:xfrm>
            <a:prstGeom prst="ellipse">
              <a:avLst/>
            </a:prstGeom>
            <a:gradFill>
              <a:gsLst>
                <a:gs pos="27000">
                  <a:schemeClr val="bg2"/>
                </a:gs>
                <a:gs pos="100000">
                  <a:schemeClr val="accent4"/>
                </a:gs>
              </a:gsLst>
              <a:lin ang="0" scaled="1"/>
            </a:gradFill>
          </p:spPr>
          <p:txBody>
            <a:bodyPr wrap="square" lIns="0" tIns="0" rIns="0" bIns="0" anchor="ctr">
              <a:noAutofit/>
            </a:bodyPr>
            <a:lstStyle/>
            <a:p>
              <a:pPr algn="ctr" defTabSz="685783">
                <a:defRPr/>
              </a:pPr>
              <a:endParaRPr lang="fr-FR" sz="1400" b="1" noProof="0">
                <a:solidFill>
                  <a:srgbClr val="FFFFFF"/>
                </a:solidFill>
                <a:latin typeface="Century Gothic"/>
              </a:endParaRPr>
            </a:p>
          </p:txBody>
        </p:sp>
        <p:pic>
          <p:nvPicPr>
            <p:cNvPr id="11" name="Graphic 10"/>
            <p:cNvPicPr/>
            <p:nvPr/>
          </p:nvPicPr>
          <p:blipFill>
            <a:blip r:embed="rId7" cstate="screen">
              <a:extLst>
                <a:ext uri="{28A0092B-C50C-407E-A947-70E740481C1C}">
                  <a14:useLocalDpi xmlns:a14="http://schemas.microsoft.com/office/drawing/2010/main"/>
                </a:ext>
              </a:extLst>
            </a:blip>
            <a:stretch/>
          </p:blipFill>
          <p:spPr bwMode="auto">
            <a:xfrm>
              <a:off x="3984458" y="1783598"/>
              <a:ext cx="209023" cy="209023"/>
            </a:xfrm>
            <a:prstGeom prst="rect">
              <a:avLst/>
            </a:prstGeom>
          </p:spPr>
        </p:pic>
        <p:sp>
          <p:nvSpPr>
            <p:cNvPr id="12" name="Content Placeholder 3"/>
            <p:cNvSpPr txBox="1"/>
            <p:nvPr/>
          </p:nvSpPr>
          <p:spPr bwMode="auto">
            <a:xfrm>
              <a:off x="3825215" y="2138931"/>
              <a:ext cx="529947" cy="123111"/>
            </a:xfrm>
            <a:prstGeom prst="rect">
              <a:avLst/>
            </a:prstGeom>
            <a:grp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b="1" noProof="0">
                  <a:solidFill>
                    <a:srgbClr val="FF5A00"/>
                  </a:solidFill>
                  <a:latin typeface="Century Gothic"/>
                </a:rPr>
                <a:t>Internet</a:t>
              </a:r>
              <a:endParaRPr lang="fr-FR" noProof="0"/>
            </a:p>
          </p:txBody>
        </p:sp>
      </p:grpSp>
      <p:sp>
        <p:nvSpPr>
          <p:cNvPr id="1214280386" name="Content Placeholder 3"/>
          <p:cNvSpPr txBox="1"/>
          <p:nvPr/>
        </p:nvSpPr>
        <p:spPr bwMode="auto">
          <a:xfrm>
            <a:off x="1964429" y="1753794"/>
            <a:ext cx="912035" cy="246221"/>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noProof="0">
                <a:solidFill>
                  <a:schemeClr val="tx2">
                    <a:lumMod val="50000"/>
                  </a:schemeClr>
                </a:solidFill>
                <a:latin typeface="Century Gothic"/>
              </a:rPr>
              <a:t>Configure la solution</a:t>
            </a:r>
            <a:endParaRPr lang="fr-FR" noProof="0"/>
          </a:p>
        </p:txBody>
      </p:sp>
      <p:sp>
        <p:nvSpPr>
          <p:cNvPr id="567269073" name="Content Placeholder 3"/>
          <p:cNvSpPr txBox="1"/>
          <p:nvPr/>
        </p:nvSpPr>
        <p:spPr bwMode="auto">
          <a:xfrm>
            <a:off x="2914720" y="1743388"/>
            <a:ext cx="709944" cy="246221"/>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noProof="0">
                <a:solidFill>
                  <a:schemeClr val="tx2">
                    <a:lumMod val="50000"/>
                  </a:schemeClr>
                </a:solidFill>
                <a:latin typeface="Century Gothic"/>
              </a:rPr>
              <a:t>Consulte les statistiques</a:t>
            </a:r>
            <a:endParaRPr lang="fr-FR" noProof="0"/>
          </a:p>
        </p:txBody>
      </p:sp>
      <p:sp>
        <p:nvSpPr>
          <p:cNvPr id="967017518" name="Content Placeholder 3"/>
          <p:cNvSpPr txBox="1"/>
          <p:nvPr/>
        </p:nvSpPr>
        <p:spPr bwMode="auto">
          <a:xfrm>
            <a:off x="5223180" y="2138113"/>
            <a:ext cx="769449" cy="123111"/>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noProof="0">
                <a:solidFill>
                  <a:srgbClr val="FF5A00"/>
                </a:solidFill>
                <a:latin typeface="Century Gothic"/>
              </a:rPr>
              <a:t>Requêtes HTTP/S</a:t>
            </a:r>
            <a:endParaRPr lang="fr-FR" noProof="0"/>
          </a:p>
        </p:txBody>
      </p:sp>
      <p:sp>
        <p:nvSpPr>
          <p:cNvPr id="1973410757" name="Content Placeholder 3"/>
          <p:cNvSpPr txBox="1"/>
          <p:nvPr/>
        </p:nvSpPr>
        <p:spPr bwMode="auto">
          <a:xfrm>
            <a:off x="5804399" y="1898671"/>
            <a:ext cx="529947" cy="123111"/>
          </a:xfrm>
          <a:prstGeom prst="rect">
            <a:avLst/>
          </a:prstGeom>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endParaRPr lang="fr-FR" sz="800" b="1" noProof="0">
              <a:solidFill>
                <a:srgbClr val="FF5A00"/>
              </a:solidFill>
              <a:latin typeface="Century Gothic"/>
            </a:endParaRPr>
          </a:p>
        </p:txBody>
      </p:sp>
      <p:pic>
        <p:nvPicPr>
          <p:cNvPr id="303300049" name="Graphic 43"/>
          <p:cNvPicPr/>
          <p:nvPr/>
        </p:nvPicPr>
        <p:blipFill>
          <a:blip r:embed="rId8" cstate="screen">
            <a:extLst>
              <a:ext uri="{28A0092B-C50C-407E-A947-70E740481C1C}">
                <a14:useLocalDpi xmlns:a14="http://schemas.microsoft.com/office/drawing/2010/main"/>
              </a:ext>
            </a:extLst>
          </a:blip>
          <a:stretch/>
        </p:blipFill>
        <p:spPr bwMode="auto">
          <a:xfrm>
            <a:off x="5963641" y="2226627"/>
            <a:ext cx="209023" cy="209023"/>
          </a:xfrm>
          <a:prstGeom prst="rect">
            <a:avLst/>
          </a:prstGeom>
        </p:spPr>
      </p:pic>
      <p:sp>
        <p:nvSpPr>
          <p:cNvPr id="128613997" name="Content Placeholder 3"/>
          <p:cNvSpPr txBox="1"/>
          <p:nvPr/>
        </p:nvSpPr>
        <p:spPr bwMode="auto">
          <a:xfrm>
            <a:off x="5400008" y="2581958"/>
            <a:ext cx="1338726" cy="123111"/>
          </a:xfrm>
          <a:prstGeom prst="rect">
            <a:avLst/>
          </a:prstGeom>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endParaRPr lang="fr-FR" sz="800" b="1" noProof="0">
              <a:solidFill>
                <a:srgbClr val="FF5A00"/>
              </a:solidFill>
              <a:latin typeface="Century Gothic"/>
            </a:endParaRPr>
          </a:p>
        </p:txBody>
      </p:sp>
      <p:sp>
        <p:nvSpPr>
          <p:cNvPr id="2128330977" name="Oval 26"/>
          <p:cNvSpPr/>
          <p:nvPr/>
        </p:nvSpPr>
        <p:spPr bwMode="auto">
          <a:xfrm>
            <a:off x="4646322" y="2755483"/>
            <a:ext cx="329254" cy="329250"/>
          </a:xfrm>
          <a:prstGeom prst="ellipse">
            <a:avLst/>
          </a:prstGeom>
          <a:gradFill>
            <a:gsLst>
              <a:gs pos="27000">
                <a:schemeClr val="bg2"/>
              </a:gs>
              <a:gs pos="100000">
                <a:schemeClr val="accent4"/>
              </a:gs>
            </a:gsLst>
            <a:lin ang="0" scaled="1"/>
          </a:gradFill>
        </p:spPr>
        <p:txBody>
          <a:bodyPr wrap="square" lIns="0" tIns="0" rIns="0" bIns="0" anchor="ctr">
            <a:noAutofit/>
          </a:bodyPr>
          <a:lstStyle/>
          <a:p>
            <a:pPr algn="ctr" defTabSz="685783">
              <a:defRPr/>
            </a:pPr>
            <a:endParaRPr lang="fr-FR" sz="1400" b="1" noProof="0">
              <a:solidFill>
                <a:srgbClr val="FFFFFF"/>
              </a:solidFill>
              <a:latin typeface="Century Gothic"/>
            </a:endParaRPr>
          </a:p>
        </p:txBody>
      </p:sp>
      <p:cxnSp>
        <p:nvCxnSpPr>
          <p:cNvPr id="638769250" name="Straight Arrow Connector 52"/>
          <p:cNvCxnSpPr/>
          <p:nvPr/>
        </p:nvCxnSpPr>
        <p:spPr bwMode="auto">
          <a:xfrm>
            <a:off x="3114000" y="2037807"/>
            <a:ext cx="3624734" cy="0"/>
          </a:xfrm>
          <a:prstGeom prst="straightConnector1">
            <a:avLst/>
          </a:prstGeom>
          <a:ln w="6350">
            <a:solidFill>
              <a:schemeClr val="bg2"/>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534413119" name="Straight Arrow Connector 58"/>
          <p:cNvCxnSpPr/>
          <p:nvPr/>
        </p:nvCxnSpPr>
        <p:spPr bwMode="auto">
          <a:xfrm flipV="1">
            <a:off x="3385484" y="3070122"/>
            <a:ext cx="1241521" cy="1077185"/>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cxnSp>
        <p:nvCxnSpPr>
          <p:cNvPr id="727887471" name="Straight Arrow Connector 60"/>
          <p:cNvCxnSpPr/>
          <p:nvPr/>
        </p:nvCxnSpPr>
        <p:spPr bwMode="auto">
          <a:xfrm>
            <a:off x="1613782" y="2250438"/>
            <a:ext cx="579394" cy="0"/>
          </a:xfrm>
          <a:prstGeom prst="straightConnector1">
            <a:avLst/>
          </a:prstGeom>
          <a:ln w="6350">
            <a:solidFill>
              <a:schemeClr val="bg2"/>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503685535" name="Content Placeholder 3"/>
          <p:cNvSpPr txBox="1"/>
          <p:nvPr/>
        </p:nvSpPr>
        <p:spPr bwMode="auto">
          <a:xfrm>
            <a:off x="3504394" y="4227934"/>
            <a:ext cx="582396" cy="164871"/>
          </a:xfrm>
          <a:prstGeom prst="rect">
            <a:avLst/>
          </a:prstGeom>
        </p:spPr>
        <p:txBody>
          <a:bodyPr wrap="square" lIns="0" tIns="0" rIns="0" bIns="0" anchor="ctr">
            <a:noAutofit/>
          </a:bodyPr>
          <a:lstStyle>
            <a:defPPr>
              <a:defRPr lang="en-US"/>
            </a:defPPr>
            <a:lvl1pPr marR="0" lvl="0" indent="0" algn="ctr" defTabSz="685800">
              <a:lnSpc>
                <a:spcPct val="100000"/>
              </a:lnSpc>
              <a:spcBef>
                <a:spcPts val="0"/>
              </a:spcBef>
              <a:spcAft>
                <a:spcPts val="300"/>
              </a:spcAft>
              <a:buClr>
                <a:srgbClr val="335E79"/>
              </a:buClr>
              <a:buSzTx/>
              <a:buFont typeface="Arial"/>
              <a:buNone/>
              <a:defRPr sz="800" b="0" i="0" u="none" strike="noStrike" cap="none" spc="0">
                <a:ln>
                  <a:noFill/>
                </a:ln>
                <a:solidFill>
                  <a:srgbClr val="335E79">
                    <a:lumMod val="50000"/>
                  </a:srgbClr>
                </a:solidFill>
                <a:latin typeface="Century Gothic"/>
              </a:defRPr>
            </a:lvl1pPr>
            <a:lvl2pPr marL="514350" indent="-171450" defTabSz="685800">
              <a:lnSpc>
                <a:spcPct val="90000"/>
              </a:lnSpc>
              <a:spcBef>
                <a:spcPts val="375"/>
              </a:spcBef>
              <a:buFont typeface="Arial"/>
              <a:buChar char="•"/>
            </a:lvl2pPr>
            <a:lvl3pPr marL="857250" indent="-171450" defTabSz="685800">
              <a:lnSpc>
                <a:spcPct val="90000"/>
              </a:lnSpc>
              <a:spcBef>
                <a:spcPts val="375"/>
              </a:spcBef>
              <a:buFont typeface="Arial"/>
              <a:buChar char="•"/>
              <a:defRPr sz="1500"/>
            </a:lvl3pPr>
            <a:lvl4pPr marL="1200150" indent="-171450" defTabSz="685800">
              <a:lnSpc>
                <a:spcPct val="90000"/>
              </a:lnSpc>
              <a:spcBef>
                <a:spcPts val="375"/>
              </a:spcBef>
              <a:buFont typeface="Arial"/>
              <a:buChar char="•"/>
              <a:defRPr sz="1350"/>
            </a:lvl4pPr>
            <a:lvl5pPr marL="1543050" indent="-171450" defTabSz="685800">
              <a:lnSpc>
                <a:spcPct val="90000"/>
              </a:lnSpc>
              <a:spcBef>
                <a:spcPts val="375"/>
              </a:spcBef>
              <a:buFont typeface="Arial"/>
              <a:buChar char="•"/>
              <a:defRPr sz="1350"/>
            </a:lvl5pPr>
            <a:lvl6pPr marL="1885950" indent="-171450" defTabSz="685800">
              <a:lnSpc>
                <a:spcPct val="90000"/>
              </a:lnSpc>
              <a:spcBef>
                <a:spcPts val="375"/>
              </a:spcBef>
              <a:buFont typeface="Arial"/>
              <a:buChar char="•"/>
              <a:defRPr sz="1350"/>
            </a:lvl6pPr>
            <a:lvl7pPr marL="2228850" indent="-171450" defTabSz="685800">
              <a:lnSpc>
                <a:spcPct val="90000"/>
              </a:lnSpc>
              <a:spcBef>
                <a:spcPts val="375"/>
              </a:spcBef>
              <a:buFont typeface="Arial"/>
              <a:buChar char="•"/>
              <a:defRPr sz="1350"/>
            </a:lvl7pPr>
            <a:lvl8pPr marL="2571750" indent="-171450" defTabSz="685800">
              <a:lnSpc>
                <a:spcPct val="90000"/>
              </a:lnSpc>
              <a:spcBef>
                <a:spcPts val="375"/>
              </a:spcBef>
              <a:buFont typeface="Arial"/>
              <a:buChar char="•"/>
              <a:defRPr sz="1350"/>
            </a:lvl8pPr>
            <a:lvl9pPr marL="2914650" indent="-171450" defTabSz="685800">
              <a:lnSpc>
                <a:spcPct val="90000"/>
              </a:lnSpc>
              <a:spcBef>
                <a:spcPts val="375"/>
              </a:spcBef>
              <a:buFont typeface="Arial"/>
              <a:buChar char="•"/>
              <a:defRPr sz="1350"/>
            </a:lvl9pPr>
          </a:lstStyle>
          <a:p>
            <a:pPr algn="l" defTabSz="685783">
              <a:defRPr/>
            </a:pPr>
            <a:r>
              <a:rPr lang="fr-FR" noProof="0" err="1"/>
              <a:t>Remote</a:t>
            </a:r>
            <a:r>
              <a:rPr lang="fr-FR" noProof="0"/>
              <a:t> Agent</a:t>
            </a:r>
          </a:p>
        </p:txBody>
      </p:sp>
      <p:cxnSp>
        <p:nvCxnSpPr>
          <p:cNvPr id="1940051873" name="Straight Arrow Connector 66"/>
          <p:cNvCxnSpPr/>
          <p:nvPr/>
        </p:nvCxnSpPr>
        <p:spPr bwMode="auto">
          <a:xfrm flipH="1">
            <a:off x="6467001" y="4033255"/>
            <a:ext cx="241659" cy="0"/>
          </a:xfrm>
          <a:prstGeom prst="straightConnector1">
            <a:avLst/>
          </a:prstGeom>
          <a:ln w="6350">
            <a:solidFill>
              <a:schemeClr val="bg2"/>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527519884" name="Content Placeholder 3"/>
          <p:cNvSpPr txBox="1"/>
          <p:nvPr/>
        </p:nvSpPr>
        <p:spPr bwMode="auto">
          <a:xfrm>
            <a:off x="6822322" y="3971701"/>
            <a:ext cx="1148934" cy="123111"/>
          </a:xfrm>
          <a:prstGeom prst="rect">
            <a:avLst/>
          </a:prstGeom>
        </p:spPr>
        <p:txBody>
          <a:bodyPr wrap="square" lIns="0" tIns="0" rIns="0" bIns="0" anchor="ctr">
            <a:noAutofit/>
          </a:bodyPr>
          <a:lstStyle>
            <a:defPPr>
              <a:defRPr lang="en-US"/>
            </a:defPPr>
            <a:lvl1pPr marR="0" lvl="0" indent="0" algn="ctr" defTabSz="685800">
              <a:lnSpc>
                <a:spcPct val="100000"/>
              </a:lnSpc>
              <a:spcBef>
                <a:spcPts val="0"/>
              </a:spcBef>
              <a:spcAft>
                <a:spcPts val="300"/>
              </a:spcAft>
              <a:buClr>
                <a:srgbClr val="335E79"/>
              </a:buClr>
              <a:buSzTx/>
              <a:buFont typeface="Arial"/>
              <a:buNone/>
              <a:defRPr sz="800" b="0" i="0" u="none" strike="noStrike" cap="none" spc="0">
                <a:ln>
                  <a:noFill/>
                </a:ln>
                <a:solidFill>
                  <a:srgbClr val="335E79">
                    <a:lumMod val="50000"/>
                  </a:srgbClr>
                </a:solidFill>
                <a:latin typeface="Century Gothic"/>
              </a:defRPr>
            </a:lvl1pPr>
            <a:lvl2pPr marL="514350" indent="-171450" defTabSz="685800">
              <a:lnSpc>
                <a:spcPct val="90000"/>
              </a:lnSpc>
              <a:spcBef>
                <a:spcPts val="375"/>
              </a:spcBef>
              <a:buFont typeface="Arial"/>
              <a:buChar char="•"/>
            </a:lvl2pPr>
            <a:lvl3pPr marL="857250" indent="-171450" defTabSz="685800">
              <a:lnSpc>
                <a:spcPct val="90000"/>
              </a:lnSpc>
              <a:spcBef>
                <a:spcPts val="375"/>
              </a:spcBef>
              <a:buFont typeface="Arial"/>
              <a:buChar char="•"/>
              <a:defRPr sz="1500"/>
            </a:lvl3pPr>
            <a:lvl4pPr marL="1200150" indent="-171450" defTabSz="685800">
              <a:lnSpc>
                <a:spcPct val="90000"/>
              </a:lnSpc>
              <a:spcBef>
                <a:spcPts val="375"/>
              </a:spcBef>
              <a:buFont typeface="Arial"/>
              <a:buChar char="•"/>
              <a:defRPr sz="1350"/>
            </a:lvl4pPr>
            <a:lvl5pPr marL="1543050" indent="-171450" defTabSz="685800">
              <a:lnSpc>
                <a:spcPct val="90000"/>
              </a:lnSpc>
              <a:spcBef>
                <a:spcPts val="375"/>
              </a:spcBef>
              <a:buFont typeface="Arial"/>
              <a:buChar char="•"/>
              <a:defRPr sz="1350"/>
            </a:lvl5pPr>
            <a:lvl6pPr marL="1885950" indent="-171450" defTabSz="685800">
              <a:lnSpc>
                <a:spcPct val="90000"/>
              </a:lnSpc>
              <a:spcBef>
                <a:spcPts val="375"/>
              </a:spcBef>
              <a:buFont typeface="Arial"/>
              <a:buChar char="•"/>
              <a:defRPr sz="1350"/>
            </a:lvl6pPr>
            <a:lvl7pPr marL="2228850" indent="-171450" defTabSz="685800">
              <a:lnSpc>
                <a:spcPct val="90000"/>
              </a:lnSpc>
              <a:spcBef>
                <a:spcPts val="375"/>
              </a:spcBef>
              <a:buFont typeface="Arial"/>
              <a:buChar char="•"/>
              <a:defRPr sz="1350"/>
            </a:lvl7pPr>
            <a:lvl8pPr marL="2571750" indent="-171450" defTabSz="685800">
              <a:lnSpc>
                <a:spcPct val="90000"/>
              </a:lnSpc>
              <a:spcBef>
                <a:spcPts val="375"/>
              </a:spcBef>
              <a:buFont typeface="Arial"/>
              <a:buChar char="•"/>
              <a:defRPr sz="1350"/>
            </a:lvl8pPr>
            <a:lvl9pPr marL="2914650" indent="-171450" defTabSz="685800">
              <a:lnSpc>
                <a:spcPct val="90000"/>
              </a:lnSpc>
              <a:spcBef>
                <a:spcPts val="375"/>
              </a:spcBef>
              <a:buFont typeface="Arial"/>
              <a:buChar char="•"/>
              <a:defRPr sz="1350"/>
            </a:lvl9pPr>
          </a:lstStyle>
          <a:p>
            <a:pPr algn="l" defTabSz="685783">
              <a:defRPr/>
            </a:pPr>
            <a:r>
              <a:rPr lang="fr-FR" noProof="0"/>
              <a:t>Trafic </a:t>
            </a:r>
            <a:r>
              <a:rPr lang="fr-FR" noProof="0" err="1"/>
              <a:t>proxifié</a:t>
            </a:r>
            <a:endParaRPr lang="fr-FR" noProof="0"/>
          </a:p>
        </p:txBody>
      </p:sp>
      <p:cxnSp>
        <p:nvCxnSpPr>
          <p:cNvPr id="635530730" name="Straight Arrow Connector 72"/>
          <p:cNvCxnSpPr/>
          <p:nvPr/>
        </p:nvCxnSpPr>
        <p:spPr bwMode="auto">
          <a:xfrm>
            <a:off x="6467001" y="4315045"/>
            <a:ext cx="241659" cy="0"/>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sp>
        <p:nvSpPr>
          <p:cNvPr id="1134290433" name="Content Placeholder 3"/>
          <p:cNvSpPr txBox="1"/>
          <p:nvPr/>
        </p:nvSpPr>
        <p:spPr bwMode="auto">
          <a:xfrm>
            <a:off x="6822322" y="4253491"/>
            <a:ext cx="1148934" cy="123111"/>
          </a:xfrm>
          <a:prstGeom prst="rect">
            <a:avLst/>
          </a:prstGeom>
        </p:spPr>
        <p:txBody>
          <a:bodyPr wrap="square" lIns="0" tIns="0" rIns="0" bIns="0" anchor="ctr">
            <a:noAutofit/>
          </a:bodyPr>
          <a:lstStyle>
            <a:defPPr>
              <a:defRPr lang="en-US"/>
            </a:defPPr>
            <a:lvl1pPr marR="0" lvl="0" indent="0" algn="ctr" defTabSz="685800">
              <a:lnSpc>
                <a:spcPct val="100000"/>
              </a:lnSpc>
              <a:spcBef>
                <a:spcPts val="0"/>
              </a:spcBef>
              <a:spcAft>
                <a:spcPts val="300"/>
              </a:spcAft>
              <a:buClr>
                <a:srgbClr val="335E79"/>
              </a:buClr>
              <a:buSzTx/>
              <a:buFont typeface="Arial"/>
              <a:buNone/>
              <a:defRPr sz="800" b="0" i="0" u="none" strike="noStrike" cap="none" spc="0">
                <a:ln>
                  <a:noFill/>
                </a:ln>
                <a:solidFill>
                  <a:srgbClr val="335E79">
                    <a:lumMod val="50000"/>
                  </a:srgbClr>
                </a:solidFill>
                <a:latin typeface="Century Gothic"/>
              </a:defRPr>
            </a:lvl1pPr>
            <a:lvl2pPr marL="514350" indent="-171450" defTabSz="685800">
              <a:lnSpc>
                <a:spcPct val="90000"/>
              </a:lnSpc>
              <a:spcBef>
                <a:spcPts val="375"/>
              </a:spcBef>
              <a:buFont typeface="Arial"/>
              <a:buChar char="•"/>
            </a:lvl2pPr>
            <a:lvl3pPr marL="857250" indent="-171450" defTabSz="685800">
              <a:lnSpc>
                <a:spcPct val="90000"/>
              </a:lnSpc>
              <a:spcBef>
                <a:spcPts val="375"/>
              </a:spcBef>
              <a:buFont typeface="Arial"/>
              <a:buChar char="•"/>
              <a:defRPr sz="1500"/>
            </a:lvl3pPr>
            <a:lvl4pPr marL="1200150" indent="-171450" defTabSz="685800">
              <a:lnSpc>
                <a:spcPct val="90000"/>
              </a:lnSpc>
              <a:spcBef>
                <a:spcPts val="375"/>
              </a:spcBef>
              <a:buFont typeface="Arial"/>
              <a:buChar char="•"/>
              <a:defRPr sz="1350"/>
            </a:lvl4pPr>
            <a:lvl5pPr marL="1543050" indent="-171450" defTabSz="685800">
              <a:lnSpc>
                <a:spcPct val="90000"/>
              </a:lnSpc>
              <a:spcBef>
                <a:spcPts val="375"/>
              </a:spcBef>
              <a:buFont typeface="Arial"/>
              <a:buChar char="•"/>
              <a:defRPr sz="1350"/>
            </a:lvl5pPr>
            <a:lvl6pPr marL="1885950" indent="-171450" defTabSz="685800">
              <a:lnSpc>
                <a:spcPct val="90000"/>
              </a:lnSpc>
              <a:spcBef>
                <a:spcPts val="375"/>
              </a:spcBef>
              <a:buFont typeface="Arial"/>
              <a:buChar char="•"/>
              <a:defRPr sz="1350"/>
            </a:lvl6pPr>
            <a:lvl7pPr marL="2228850" indent="-171450" defTabSz="685800">
              <a:lnSpc>
                <a:spcPct val="90000"/>
              </a:lnSpc>
              <a:spcBef>
                <a:spcPts val="375"/>
              </a:spcBef>
              <a:buFont typeface="Arial"/>
              <a:buChar char="•"/>
              <a:defRPr sz="1350"/>
            </a:lvl7pPr>
            <a:lvl8pPr marL="2571750" indent="-171450" defTabSz="685800">
              <a:lnSpc>
                <a:spcPct val="90000"/>
              </a:lnSpc>
              <a:spcBef>
                <a:spcPts val="375"/>
              </a:spcBef>
              <a:buFont typeface="Arial"/>
              <a:buChar char="•"/>
              <a:defRPr sz="1350"/>
            </a:lvl8pPr>
            <a:lvl9pPr marL="2914650" indent="-171450" defTabSz="685800">
              <a:lnSpc>
                <a:spcPct val="90000"/>
              </a:lnSpc>
              <a:spcBef>
                <a:spcPts val="375"/>
              </a:spcBef>
              <a:buFont typeface="Arial"/>
              <a:buChar char="•"/>
              <a:defRPr sz="1350"/>
            </a:lvl9pPr>
          </a:lstStyle>
          <a:p>
            <a:pPr algn="l" defTabSz="685783">
              <a:defRPr/>
            </a:pPr>
            <a:r>
              <a:rPr lang="fr-FR" noProof="0"/>
              <a:t>Trafic non-</a:t>
            </a:r>
            <a:r>
              <a:rPr lang="fr-FR" noProof="0" err="1"/>
              <a:t>proxifié</a:t>
            </a:r>
            <a:endParaRPr lang="fr-FR" noProof="0"/>
          </a:p>
        </p:txBody>
      </p:sp>
      <p:sp>
        <p:nvSpPr>
          <p:cNvPr id="1878904487" name="Rectangle: Rounded Corners 99"/>
          <p:cNvSpPr/>
          <p:nvPr/>
        </p:nvSpPr>
        <p:spPr bwMode="auto">
          <a:xfrm>
            <a:off x="6301635" y="3801598"/>
            <a:ext cx="1815789" cy="710222"/>
          </a:xfrm>
          <a:prstGeom prst="roundRect">
            <a:avLst>
              <a:gd name="adj" fmla="val 3070"/>
            </a:avLst>
          </a:prstGeom>
          <a:noFill/>
          <a:ln w="3175">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783">
              <a:defRPr/>
            </a:pPr>
            <a:endParaRPr lang="fr-FR" sz="900" b="1" noProof="0">
              <a:solidFill>
                <a:srgbClr val="335E79"/>
              </a:solidFill>
              <a:latin typeface="Century Gothic"/>
            </a:endParaRPr>
          </a:p>
        </p:txBody>
      </p:sp>
      <p:sp>
        <p:nvSpPr>
          <p:cNvPr id="753401457" name="Titre 20"/>
          <p:cNvSpPr>
            <a:spLocks noGrp="1"/>
          </p:cNvSpPr>
          <p:nvPr>
            <p:ph type="title"/>
          </p:nvPr>
        </p:nvSpPr>
        <p:spPr bwMode="auto">
          <a:xfrm>
            <a:off x="3305346" y="339502"/>
            <a:ext cx="5316655" cy="369332"/>
          </a:xfrm>
        </p:spPr>
        <p:txBody>
          <a:bodyPr/>
          <a:lstStyle/>
          <a:p>
            <a:pPr>
              <a:defRPr/>
            </a:pPr>
            <a:r>
              <a:rPr lang="fr-FR" noProof="0"/>
              <a:t>: Architecture</a:t>
            </a:r>
          </a:p>
        </p:txBody>
      </p:sp>
      <p:pic>
        <p:nvPicPr>
          <p:cNvPr id="28475066" name="Image 30"/>
          <p:cNvPicPr>
            <a:picLocks noChangeAspect="1"/>
          </p:cNvPicPr>
          <p:nvPr/>
        </p:nvPicPr>
        <p:blipFill>
          <a:blip r:embed="rId9" cstate="screen">
            <a:extLst>
              <a:ext uri="{28A0092B-C50C-407E-A947-70E740481C1C}">
                <a14:useLocalDpi xmlns:a14="http://schemas.microsoft.com/office/drawing/2010/main"/>
              </a:ext>
            </a:extLst>
          </a:blip>
          <a:stretch/>
        </p:blipFill>
        <p:spPr bwMode="auto">
          <a:xfrm>
            <a:off x="3185621" y="4234474"/>
            <a:ext cx="173923" cy="173923"/>
          </a:xfrm>
          <a:prstGeom prst="rect">
            <a:avLst/>
          </a:prstGeom>
        </p:spPr>
      </p:pic>
      <p:pic>
        <p:nvPicPr>
          <p:cNvPr id="1535387653" name="Graphique 39"/>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3062488" y="2146790"/>
            <a:ext cx="471833" cy="219073"/>
          </a:xfrm>
          <a:prstGeom prst="rect">
            <a:avLst/>
          </a:prstGeom>
        </p:spPr>
      </p:pic>
      <p:pic>
        <p:nvPicPr>
          <p:cNvPr id="1697010196" name="Graphic 30"/>
          <p:cNvPicPr>
            <a:picLocks noChangeAspect="1"/>
          </p:cNvPicPr>
          <p:nvPr/>
        </p:nvPicPr>
        <p:blipFill>
          <a:blip r:embed="rId12">
            <a:extLst>
              <a:ext uri="{96DAC541-7B7A-43D3-8B79-37D633B846F1}">
                <asvg:svgBlip xmlns:asvg="http://schemas.microsoft.com/office/drawing/2016/SVG/main" r:embed="rId13"/>
              </a:ext>
            </a:extLst>
          </a:blip>
          <a:stretch/>
        </p:blipFill>
        <p:spPr bwMode="auto">
          <a:xfrm>
            <a:off x="2767844" y="2123982"/>
            <a:ext cx="252913" cy="252913"/>
          </a:xfrm>
          <a:prstGeom prst="rect">
            <a:avLst/>
          </a:prstGeom>
        </p:spPr>
      </p:pic>
      <p:cxnSp>
        <p:nvCxnSpPr>
          <p:cNvPr id="2034420241" name="Straight Arrow Connector 54"/>
          <p:cNvCxnSpPr/>
          <p:nvPr/>
        </p:nvCxnSpPr>
        <p:spPr bwMode="auto">
          <a:xfrm>
            <a:off x="2893508" y="1745810"/>
            <a:ext cx="4167" cy="311970"/>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cxnSp>
        <p:nvCxnSpPr>
          <p:cNvPr id="2044810494" name="Straight Arrow Connector 54"/>
          <p:cNvCxnSpPr/>
          <p:nvPr/>
        </p:nvCxnSpPr>
        <p:spPr bwMode="auto">
          <a:xfrm>
            <a:off x="2893508" y="2431385"/>
            <a:ext cx="0" cy="235432"/>
          </a:xfrm>
          <a:prstGeom prst="straightConnector1">
            <a:avLst/>
          </a:prstGeom>
          <a:ln w="6350">
            <a:solidFill>
              <a:schemeClr val="tx2"/>
            </a:solidFill>
            <a:prstDash val="dash"/>
            <a:tailEnd type="arrow" w="sm" len="sm"/>
          </a:ln>
        </p:spPr>
        <p:style>
          <a:lnRef idx="1">
            <a:schemeClr val="accent1"/>
          </a:lnRef>
          <a:fillRef idx="0">
            <a:schemeClr val="accent1"/>
          </a:fillRef>
          <a:effectRef idx="0">
            <a:schemeClr val="accent1"/>
          </a:effectRef>
          <a:fontRef idx="minor">
            <a:schemeClr val="tx1"/>
          </a:fontRef>
        </p:style>
      </p:cxnSp>
      <p:sp>
        <p:nvSpPr>
          <p:cNvPr id="1359107418" name="Content Placeholder 3"/>
          <p:cNvSpPr txBox="1"/>
          <p:nvPr/>
        </p:nvSpPr>
        <p:spPr bwMode="auto">
          <a:xfrm>
            <a:off x="2087938" y="3339737"/>
            <a:ext cx="769449" cy="123111"/>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noProof="0">
                <a:solidFill>
                  <a:srgbClr val="FF5A00"/>
                </a:solidFill>
                <a:latin typeface="Century Gothic"/>
              </a:rPr>
              <a:t>Requêtes HTTP/S</a:t>
            </a:r>
            <a:endParaRPr lang="fr-FR" noProof="0"/>
          </a:p>
        </p:txBody>
      </p:sp>
      <p:sp>
        <p:nvSpPr>
          <p:cNvPr id="1458328920" name="Rectangle 87"/>
          <p:cNvSpPr/>
          <p:nvPr/>
        </p:nvSpPr>
        <p:spPr bwMode="auto">
          <a:xfrm>
            <a:off x="2556582" y="2886297"/>
            <a:ext cx="539853" cy="138398"/>
          </a:xfrm>
          <a:prstGeom prst="rect">
            <a:avLst/>
          </a:prstGeom>
          <a:noFill/>
        </p:spPr>
        <p:txBody>
          <a:bodyPr wrap="square" lIns="0" tIns="0" rIns="0" bIns="0" anchor="b">
            <a:noAutofit/>
          </a:bodyPr>
          <a:lstStyle/>
          <a:p>
            <a:pPr algn="r" defTabSz="457189">
              <a:defRPr/>
            </a:pPr>
            <a:r>
              <a:rPr lang="fr-FR" sz="700" b="1" noProof="0">
                <a:solidFill>
                  <a:srgbClr val="335E79"/>
                </a:solidFill>
                <a:latin typeface="Century Gothic"/>
              </a:rPr>
              <a:t>Annuaire</a:t>
            </a:r>
          </a:p>
        </p:txBody>
      </p:sp>
      <p:sp>
        <p:nvSpPr>
          <p:cNvPr id="866833894" name="Content Placeholder 3"/>
          <p:cNvSpPr txBox="1"/>
          <p:nvPr/>
        </p:nvSpPr>
        <p:spPr bwMode="auto">
          <a:xfrm>
            <a:off x="1785303" y="3016034"/>
            <a:ext cx="1422450" cy="246221"/>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noProof="0">
                <a:solidFill>
                  <a:schemeClr val="tx2">
                    <a:lumMod val="50000"/>
                  </a:schemeClr>
                </a:solidFill>
              </a:rPr>
              <a:t>Synchronisation annuaires</a:t>
            </a:r>
            <a:endParaRPr lang="fr-FR" sz="800" noProof="0">
              <a:solidFill>
                <a:schemeClr val="tx2">
                  <a:lumMod val="50000"/>
                </a:schemeClr>
              </a:solidFill>
              <a:latin typeface="Century Gothic"/>
            </a:endParaRPr>
          </a:p>
        </p:txBody>
      </p:sp>
      <p:cxnSp>
        <p:nvCxnSpPr>
          <p:cNvPr id="1620692644" name="Straight Arrow Connector 52"/>
          <p:cNvCxnSpPr/>
          <p:nvPr/>
        </p:nvCxnSpPr>
        <p:spPr bwMode="auto">
          <a:xfrm>
            <a:off x="3305347" y="2459110"/>
            <a:ext cx="0" cy="1627906"/>
          </a:xfrm>
          <a:prstGeom prst="straightConnector1">
            <a:avLst/>
          </a:prstGeom>
          <a:ln w="6350">
            <a:solidFill>
              <a:schemeClr val="bg2"/>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pic>
        <p:nvPicPr>
          <p:cNvPr id="673860200" name="Graphic 29"/>
          <p:cNvPicPr/>
          <p:nvPr/>
        </p:nvPicPr>
        <p:blipFill>
          <a:blip r:embed="rId14">
            <a:extLst>
              <a:ext uri="{96DAC541-7B7A-43D3-8B79-37D633B846F1}">
                <asvg:svgBlip xmlns:asvg="http://schemas.microsoft.com/office/drawing/2016/SVG/main" r:embed="rId15"/>
              </a:ext>
            </a:extLst>
          </a:blip>
          <a:stretch/>
        </p:blipFill>
        <p:spPr bwMode="auto">
          <a:xfrm>
            <a:off x="2828784" y="2703618"/>
            <a:ext cx="171871" cy="171871"/>
          </a:xfrm>
          <a:prstGeom prst="rect">
            <a:avLst/>
          </a:prstGeom>
        </p:spPr>
      </p:pic>
      <p:pic>
        <p:nvPicPr>
          <p:cNvPr id="1571521903" name="Image 97"/>
          <p:cNvPicPr>
            <a:picLocks noChangeAspect="1"/>
          </p:cNvPicPr>
          <p:nvPr/>
        </p:nvPicPr>
        <p:blipFill>
          <a:blip r:embed="rId16" cstate="screen">
            <a:extLst>
              <a:ext uri="{28A0092B-C50C-407E-A947-70E740481C1C}">
                <a14:useLocalDpi xmlns:a14="http://schemas.microsoft.com/office/drawing/2010/main"/>
              </a:ext>
            </a:extLst>
          </a:blip>
          <a:stretch/>
        </p:blipFill>
        <p:spPr bwMode="auto">
          <a:xfrm>
            <a:off x="4739139" y="2824576"/>
            <a:ext cx="187227" cy="187227"/>
          </a:xfrm>
          <a:prstGeom prst="rect">
            <a:avLst/>
          </a:prstGeom>
        </p:spPr>
      </p:pic>
      <p:sp>
        <p:nvSpPr>
          <p:cNvPr id="1568154762" name="Content Placeholder 3"/>
          <p:cNvSpPr txBox="1"/>
          <p:nvPr/>
        </p:nvSpPr>
        <p:spPr bwMode="auto">
          <a:xfrm>
            <a:off x="5039241" y="2826829"/>
            <a:ext cx="1422450" cy="246221"/>
          </a:xfrm>
          <a:prstGeom prst="rect">
            <a:avLst/>
          </a:prstGeom>
          <a:noFill/>
        </p:spPr>
        <p:txBody>
          <a:bodyPr wrap="square" lIns="0" tIns="0" rIns="0" bIns="0" anchor="ctr">
            <a:noAutofit/>
          </a:bodyPr>
          <a:lst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defTabSz="685783">
              <a:lnSpc>
                <a:spcPct val="100000"/>
              </a:lnSpc>
              <a:spcBef>
                <a:spcPts val="0"/>
              </a:spcBef>
              <a:spcAft>
                <a:spcPts val="300"/>
              </a:spcAft>
              <a:buClr>
                <a:srgbClr val="335E79"/>
              </a:buClr>
              <a:buNone/>
              <a:defRPr/>
            </a:pPr>
            <a:r>
              <a:rPr lang="fr-FR" sz="800" noProof="0">
                <a:solidFill>
                  <a:schemeClr val="tx2">
                    <a:lumMod val="50000"/>
                  </a:schemeClr>
                </a:solidFill>
              </a:rPr>
              <a:t>Domaine exclu de la </a:t>
            </a:r>
            <a:r>
              <a:rPr lang="fr-FR" sz="800" noProof="0" err="1">
                <a:solidFill>
                  <a:schemeClr val="tx2">
                    <a:lumMod val="50000"/>
                  </a:schemeClr>
                </a:solidFill>
              </a:rPr>
              <a:t>proxyfication</a:t>
            </a:r>
            <a:endParaRPr lang="fr-FR" sz="800" noProof="0">
              <a:solidFill>
                <a:schemeClr val="tx2">
                  <a:lumMod val="50000"/>
                </a:schemeClr>
              </a:solidFill>
              <a:latin typeface="Century Gothic"/>
            </a:endParaRPr>
          </a:p>
        </p:txBody>
      </p:sp>
      <p:pic>
        <p:nvPicPr>
          <p:cNvPr id="573661933" name="Image 59"/>
          <p:cNvPicPr>
            <a:picLocks noChangeAspect="1"/>
          </p:cNvPicPr>
          <p:nvPr/>
        </p:nvPicPr>
        <p:blipFill>
          <a:blip r:embed="rId17" cstate="screen">
            <a:extLst>
              <a:ext uri="{28A0092B-C50C-407E-A947-70E740481C1C}">
                <a14:useLocalDpi xmlns:a14="http://schemas.microsoft.com/office/drawing/2010/main"/>
              </a:ext>
            </a:extLst>
          </a:blip>
          <a:stretch/>
        </p:blipFill>
        <p:spPr bwMode="auto">
          <a:xfrm>
            <a:off x="480993" y="411510"/>
            <a:ext cx="2650848" cy="41225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1637918330" name="Straight Connector 26"/>
          <p:cNvCxnSpPr>
            <a:endCxn id="1182171059" idx="0"/>
          </p:cNvCxnSpPr>
          <p:nvPr/>
        </p:nvCxnSpPr>
        <p:spPr bwMode="auto">
          <a:xfrm>
            <a:off x="557999" y="2240411"/>
            <a:ext cx="0" cy="1311516"/>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47320110" name="Oval 27"/>
          <p:cNvSpPr/>
          <p:nvPr/>
        </p:nvSpPr>
        <p:spPr bwMode="auto">
          <a:xfrm>
            <a:off x="521999" y="2210564"/>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a:lnSpc>
                <a:spcPct val="100000"/>
              </a:lnSpc>
              <a:spcBef>
                <a:spcPts val="0"/>
              </a:spcBef>
              <a:spcAft>
                <a:spcPts val="0"/>
              </a:spcAft>
              <a:buClrTx/>
              <a:buSzTx/>
              <a:buFontTx/>
              <a:buNone/>
              <a:defRPr/>
            </a:pPr>
            <a:endParaRPr lang="fr-FR" sz="900" b="1" i="0" u="none" strike="noStrike" cap="none" spc="0" noProof="0">
              <a:ln>
                <a:noFill/>
              </a:ln>
              <a:solidFill>
                <a:srgbClr val="FFFFFF"/>
              </a:solidFill>
              <a:latin typeface="Century Gothic"/>
              <a:ea typeface="+mn-ea"/>
              <a:cs typeface="+mn-cs"/>
            </a:endParaRPr>
          </a:p>
        </p:txBody>
      </p:sp>
      <p:sp>
        <p:nvSpPr>
          <p:cNvPr id="1879936079" name="Oval 28"/>
          <p:cNvSpPr/>
          <p:nvPr/>
        </p:nvSpPr>
        <p:spPr bwMode="auto">
          <a:xfrm>
            <a:off x="521999" y="2715774"/>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a:lnSpc>
                <a:spcPct val="100000"/>
              </a:lnSpc>
              <a:spcBef>
                <a:spcPts val="0"/>
              </a:spcBef>
              <a:spcAft>
                <a:spcPts val="0"/>
              </a:spcAft>
              <a:buClrTx/>
              <a:buSzTx/>
              <a:buFontTx/>
              <a:buNone/>
              <a:defRPr/>
            </a:pPr>
            <a:endParaRPr lang="fr-FR" sz="900" b="1" i="0" u="none" strike="noStrike" cap="none" spc="0" noProof="0">
              <a:ln>
                <a:noFill/>
              </a:ln>
              <a:solidFill>
                <a:srgbClr val="FFFFFF"/>
              </a:solidFill>
              <a:latin typeface="Century Gothic"/>
              <a:ea typeface="+mn-ea"/>
              <a:cs typeface="+mn-cs"/>
            </a:endParaRPr>
          </a:p>
        </p:txBody>
      </p:sp>
      <p:sp>
        <p:nvSpPr>
          <p:cNvPr id="1638962708" name="Oval 29"/>
          <p:cNvSpPr/>
          <p:nvPr/>
        </p:nvSpPr>
        <p:spPr bwMode="auto">
          <a:xfrm>
            <a:off x="521999" y="3104806"/>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a:lnSpc>
                <a:spcPct val="100000"/>
              </a:lnSpc>
              <a:spcBef>
                <a:spcPts val="0"/>
              </a:spcBef>
              <a:spcAft>
                <a:spcPts val="0"/>
              </a:spcAft>
              <a:buClrTx/>
              <a:buSzTx/>
              <a:buFontTx/>
              <a:buNone/>
              <a:defRPr/>
            </a:pPr>
            <a:endParaRPr lang="fr-FR" sz="900" b="1" i="0" u="none" strike="noStrike" cap="none" spc="0" noProof="0">
              <a:ln>
                <a:noFill/>
              </a:ln>
              <a:solidFill>
                <a:srgbClr val="FFFFFF"/>
              </a:solidFill>
              <a:latin typeface="Century Gothic"/>
              <a:ea typeface="+mn-ea"/>
              <a:cs typeface="+mn-cs"/>
            </a:endParaRPr>
          </a:p>
        </p:txBody>
      </p:sp>
      <p:sp>
        <p:nvSpPr>
          <p:cNvPr id="1182171059" name="Oval 30"/>
          <p:cNvSpPr/>
          <p:nvPr/>
        </p:nvSpPr>
        <p:spPr bwMode="auto">
          <a:xfrm>
            <a:off x="521999" y="3551927"/>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a:lnSpc>
                <a:spcPct val="100000"/>
              </a:lnSpc>
              <a:spcBef>
                <a:spcPts val="0"/>
              </a:spcBef>
              <a:spcAft>
                <a:spcPts val="0"/>
              </a:spcAft>
              <a:buClrTx/>
              <a:buSzTx/>
              <a:buFontTx/>
              <a:buNone/>
              <a:defRPr/>
            </a:pPr>
            <a:endParaRPr lang="fr-FR" sz="900" b="1" i="0" u="none" strike="noStrike" cap="none" spc="0" noProof="0">
              <a:ln>
                <a:noFill/>
              </a:ln>
              <a:solidFill>
                <a:srgbClr val="FFFFFF"/>
              </a:solidFill>
              <a:latin typeface="Century Gothic"/>
              <a:ea typeface="+mn-ea"/>
              <a:cs typeface="+mn-cs"/>
            </a:endParaRPr>
          </a:p>
        </p:txBody>
      </p:sp>
      <p:sp>
        <p:nvSpPr>
          <p:cNvPr id="443742889" name="TextBox 32"/>
          <p:cNvSpPr txBox="1"/>
          <p:nvPr/>
        </p:nvSpPr>
        <p:spPr bwMode="auto">
          <a:xfrm>
            <a:off x="750681" y="3063862"/>
            <a:ext cx="3175141" cy="307777"/>
          </a:xfrm>
          <a:prstGeom prst="rect">
            <a:avLst/>
          </a:prstGeom>
          <a:noFill/>
        </p:spPr>
        <p:txBody>
          <a:bodyPr wrap="square" lIns="0" tIns="0" rIns="0" bIns="0">
            <a:noAutofit/>
          </a:bodyPr>
          <a:lstStyle/>
          <a:p>
            <a:pPr marL="0" lvl="1">
              <a:spcAft>
                <a:spcPts val="300"/>
              </a:spcAft>
              <a:buClr>
                <a:schemeClr val="bg2"/>
              </a:buClr>
              <a:defRPr/>
            </a:pPr>
            <a:r>
              <a:rPr lang="fr-FR" sz="1000" b="1" noProof="0">
                <a:solidFill>
                  <a:schemeClr val="tx2">
                    <a:lumMod val="50000"/>
                  </a:schemeClr>
                </a:solidFill>
                <a:latin typeface="Century Gothic"/>
              </a:rPr>
              <a:t>Cours thématiques et généralistes </a:t>
            </a:r>
            <a:r>
              <a:rPr lang="fr-FR" sz="1000" noProof="0">
                <a:solidFill>
                  <a:schemeClr val="tx2">
                    <a:lumMod val="50000"/>
                  </a:schemeClr>
                </a:solidFill>
                <a:latin typeface="Century Gothic"/>
              </a:rPr>
              <a:t>(Essentiels, </a:t>
            </a:r>
            <a:r>
              <a:rPr lang="fr-FR" sz="1000" noProof="0" err="1">
                <a:solidFill>
                  <a:schemeClr val="tx2">
                    <a:lumMod val="50000"/>
                  </a:schemeClr>
                </a:solidFill>
                <a:latin typeface="Century Gothic"/>
              </a:rPr>
              <a:t>Cyberhéros</a:t>
            </a:r>
            <a:r>
              <a:rPr lang="fr-FR" sz="1000" noProof="0">
                <a:solidFill>
                  <a:schemeClr val="tx2">
                    <a:lumMod val="50000"/>
                  </a:schemeClr>
                </a:solidFill>
                <a:latin typeface="Century Gothic"/>
              </a:rPr>
              <a:t>, Nouveaux arrivants, ...), </a:t>
            </a:r>
          </a:p>
        </p:txBody>
      </p:sp>
      <p:sp>
        <p:nvSpPr>
          <p:cNvPr id="1354015394" name="TextBox 36"/>
          <p:cNvSpPr txBox="1"/>
          <p:nvPr/>
        </p:nvSpPr>
        <p:spPr bwMode="auto">
          <a:xfrm>
            <a:off x="750681" y="2696021"/>
            <a:ext cx="3175141" cy="307777"/>
          </a:xfrm>
          <a:prstGeom prst="rect">
            <a:avLst/>
          </a:prstGeom>
          <a:noFill/>
        </p:spPr>
        <p:txBody>
          <a:bodyPr wrap="square" lIns="0" tIns="0" rIns="0" bIns="0">
            <a:noAutofit/>
          </a:bodyPr>
          <a:lstStyle/>
          <a:p>
            <a:pPr marL="0" lvl="1">
              <a:spcAft>
                <a:spcPts val="300"/>
              </a:spcAft>
              <a:buClr>
                <a:schemeClr val="tx2"/>
              </a:buClr>
              <a:defRPr/>
            </a:pPr>
            <a:r>
              <a:rPr lang="fr-FR" sz="1000" b="1" noProof="0">
                <a:solidFill>
                  <a:schemeClr val="tx2">
                    <a:lumMod val="50000"/>
                  </a:schemeClr>
                </a:solidFill>
                <a:latin typeface="Century Gothic"/>
              </a:rPr>
              <a:t>Tests de phishing </a:t>
            </a:r>
            <a:r>
              <a:rPr lang="fr-FR" sz="1000" noProof="0">
                <a:solidFill>
                  <a:schemeClr val="tx2">
                    <a:lumMod val="50000"/>
                  </a:schemeClr>
                </a:solidFill>
                <a:latin typeface="Century Gothic"/>
              </a:rPr>
              <a:t>pour sensibiliser vos employés et mesurer leurs progrès</a:t>
            </a:r>
          </a:p>
        </p:txBody>
      </p:sp>
      <p:sp>
        <p:nvSpPr>
          <p:cNvPr id="1141816778" name="TextBox 50"/>
          <p:cNvSpPr txBox="1"/>
          <p:nvPr/>
        </p:nvSpPr>
        <p:spPr bwMode="auto">
          <a:xfrm>
            <a:off x="750681" y="2169620"/>
            <a:ext cx="3175141" cy="307777"/>
          </a:xfrm>
          <a:prstGeom prst="rect">
            <a:avLst/>
          </a:prstGeom>
          <a:noFill/>
        </p:spPr>
        <p:txBody>
          <a:bodyPr wrap="square" lIns="0" tIns="0" rIns="0" bIns="0">
            <a:noAutofit/>
          </a:bodyPr>
          <a:lstStyle/>
          <a:p>
            <a:pPr marL="0" lvl="1">
              <a:spcAft>
                <a:spcPts val="300"/>
              </a:spcAft>
              <a:buClr>
                <a:srgbClr val="33A0DA"/>
              </a:buClr>
              <a:defRPr/>
            </a:pPr>
            <a:r>
              <a:rPr lang="fr-FR" sz="1000" b="1" noProof="0">
                <a:solidFill>
                  <a:schemeClr val="tx2">
                    <a:lumMod val="50000"/>
                  </a:schemeClr>
                </a:solidFill>
                <a:latin typeface="Century Gothic"/>
              </a:rPr>
              <a:t>110 contenus </a:t>
            </a:r>
            <a:r>
              <a:rPr lang="fr-FR" sz="1000" noProof="0">
                <a:solidFill>
                  <a:schemeClr val="tx2">
                    <a:lumMod val="50000"/>
                  </a:schemeClr>
                </a:solidFill>
                <a:latin typeface="Century Gothic"/>
              </a:rPr>
              <a:t>couvrant tous les aspects de la cybersécurité (malwares, mots de passe, hameçonnage, ...).</a:t>
            </a:r>
          </a:p>
        </p:txBody>
      </p:sp>
      <p:sp>
        <p:nvSpPr>
          <p:cNvPr id="1426214195" name="TextBox 51"/>
          <p:cNvSpPr txBox="1"/>
          <p:nvPr/>
        </p:nvSpPr>
        <p:spPr bwMode="auto">
          <a:xfrm>
            <a:off x="750681" y="3507323"/>
            <a:ext cx="3175141" cy="461665"/>
          </a:xfrm>
          <a:prstGeom prst="rect">
            <a:avLst/>
          </a:prstGeom>
          <a:noFill/>
        </p:spPr>
        <p:txBody>
          <a:bodyPr wrap="square" lIns="0" tIns="0" rIns="0" bIns="0">
            <a:noAutofit/>
          </a:bodyPr>
          <a:lstStyle/>
          <a:p>
            <a:pPr marL="0" lvl="1">
              <a:spcAft>
                <a:spcPts val="300"/>
              </a:spcAft>
              <a:buClr>
                <a:schemeClr val="bg2"/>
              </a:buClr>
              <a:defRPr/>
            </a:pPr>
            <a:r>
              <a:rPr lang="fr-FR" sz="1000" b="1" noProof="0">
                <a:solidFill>
                  <a:schemeClr val="tx2">
                    <a:lumMod val="50000"/>
                  </a:schemeClr>
                </a:solidFill>
                <a:latin typeface="Century Gothic"/>
              </a:rPr>
              <a:t>Différents formats accessibles sur tous les canaux médiatiques </a:t>
            </a:r>
            <a:r>
              <a:rPr lang="fr-FR" sz="1000" noProof="0">
                <a:solidFill>
                  <a:schemeClr val="tx2">
                    <a:lumMod val="50000"/>
                  </a:schemeClr>
                </a:solidFill>
                <a:latin typeface="Century Gothic"/>
              </a:rPr>
              <a:t>(vidéos interactives, sketchs, </a:t>
            </a:r>
            <a:r>
              <a:rPr lang="fr-FR" sz="1000" noProof="0" err="1">
                <a:solidFill>
                  <a:schemeClr val="tx2">
                    <a:lumMod val="50000"/>
                  </a:schemeClr>
                </a:solidFill>
                <a:latin typeface="Century Gothic"/>
              </a:rPr>
              <a:t>chatbots</a:t>
            </a:r>
            <a:r>
              <a:rPr lang="fr-FR" sz="1000" noProof="0">
                <a:solidFill>
                  <a:schemeClr val="tx2">
                    <a:lumMod val="50000"/>
                  </a:schemeClr>
                </a:solidFill>
                <a:latin typeface="Century Gothic"/>
              </a:rPr>
              <a:t>, livres interactifs, ...).</a:t>
            </a:r>
          </a:p>
        </p:txBody>
      </p:sp>
      <p:sp>
        <p:nvSpPr>
          <p:cNvPr id="426019257" name="Oval 8"/>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800" b="0" i="0" u="none" strike="noStrike" cap="none" spc="0" noProof="0" smtClean="0">
                <a:ln>
                  <a:noFill/>
                </a:ln>
                <a:solidFill>
                  <a:srgbClr val="FFFFFF"/>
                </a:solidFill>
                <a:latin typeface="Century Gothic"/>
                <a:ea typeface="+mn-ea"/>
                <a:cs typeface="+mn-cs"/>
              </a:rPr>
              <a:t>27</a:t>
            </a:fld>
            <a:endParaRPr lang="fr-FR" sz="800" b="0" i="0" u="none" strike="noStrike" cap="none" spc="0" noProof="0">
              <a:ln>
                <a:noFill/>
              </a:ln>
              <a:solidFill>
                <a:srgbClr val="FFFFFF"/>
              </a:solidFill>
              <a:latin typeface="Century Gothic"/>
              <a:ea typeface="+mn-ea"/>
              <a:cs typeface="+mn-cs"/>
            </a:endParaRPr>
          </a:p>
        </p:txBody>
      </p:sp>
      <p:grpSp>
        <p:nvGrpSpPr>
          <p:cNvPr id="928531465" name="Groupe 18"/>
          <p:cNvGrpSpPr/>
          <p:nvPr/>
        </p:nvGrpSpPr>
        <p:grpSpPr bwMode="auto">
          <a:xfrm>
            <a:off x="4995098" y="1419622"/>
            <a:ext cx="4326644" cy="3000148"/>
            <a:chOff x="5223780" y="2864508"/>
            <a:chExt cx="4454902" cy="2862257"/>
          </a:xfrm>
        </p:grpSpPr>
        <p:sp>
          <p:nvSpPr>
            <p:cNvPr id="5" name="Rectangle 4"/>
            <p:cNvSpPr/>
            <p:nvPr/>
          </p:nvSpPr>
          <p:spPr bwMode="auto">
            <a:xfrm>
              <a:off x="5223780" y="2864508"/>
              <a:ext cx="4454902" cy="2848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grpSp>
          <p:nvGrpSpPr>
            <p:cNvPr id="6" name="Groupe 5"/>
            <p:cNvGrpSpPr/>
            <p:nvPr/>
          </p:nvGrpSpPr>
          <p:grpSpPr bwMode="auto">
            <a:xfrm>
              <a:off x="5223780" y="2878629"/>
              <a:ext cx="4437282" cy="2848136"/>
              <a:chOff x="4453162" y="1482556"/>
              <a:chExt cx="4437282" cy="2848136"/>
            </a:xfrm>
          </p:grpSpPr>
          <p:grpSp>
            <p:nvGrpSpPr>
              <p:cNvPr id="7" name="Group 6"/>
              <p:cNvGrpSpPr/>
              <p:nvPr/>
            </p:nvGrpSpPr>
            <p:grpSpPr bwMode="auto">
              <a:xfrm>
                <a:off x="5416455" y="1588900"/>
                <a:ext cx="3473989" cy="2632152"/>
                <a:chOff x="5416455" y="1601761"/>
                <a:chExt cx="3473989" cy="2632152"/>
              </a:xfrm>
            </p:grpSpPr>
            <p:pic>
              <p:nvPicPr>
                <p:cNvPr id="12" name="Image 7"/>
                <p:cNvPicPr>
                  <a:picLocks noChangeAspect="1"/>
                </p:cNvPicPr>
                <p:nvPr/>
              </p:nvPicPr>
              <p:blipFill>
                <a:blip r:embed="rId3" cstate="email">
                  <a:extLst>
                    <a:ext uri="{28A0092B-C50C-407E-A947-70E740481C1C}">
                      <a14:useLocalDpi xmlns:a14="http://schemas.microsoft.com/office/drawing/2010/main"/>
                    </a:ext>
                  </a:extLst>
                </a:blip>
                <a:stretch/>
              </p:blipFill>
              <p:spPr bwMode="auto">
                <a:xfrm>
                  <a:off x="5416455" y="1601761"/>
                  <a:ext cx="2070366" cy="1083765"/>
                </a:xfrm>
                <a:prstGeom prst="rect">
                  <a:avLst/>
                </a:prstGeom>
              </p:spPr>
            </p:pic>
            <p:pic>
              <p:nvPicPr>
                <p:cNvPr id="13" name="Image 8"/>
                <p:cNvPicPr>
                  <a:picLocks noChangeAspect="1"/>
                </p:cNvPicPr>
                <p:nvPr/>
              </p:nvPicPr>
              <p:blipFill>
                <a:blip r:embed="rId4" cstate="screen">
                  <a:extLst>
                    <a:ext uri="{28A0092B-C50C-407E-A947-70E740481C1C}">
                      <a14:useLocalDpi xmlns:a14="http://schemas.microsoft.com/office/drawing/2010/main"/>
                    </a:ext>
                  </a:extLst>
                </a:blip>
                <a:srcRect r="-1"/>
                <a:stretch/>
              </p:blipFill>
              <p:spPr bwMode="auto">
                <a:xfrm>
                  <a:off x="5416455" y="2786856"/>
                  <a:ext cx="2070366" cy="1447057"/>
                </a:xfrm>
                <a:prstGeom prst="rect">
                  <a:avLst/>
                </a:prstGeom>
              </p:spPr>
            </p:pic>
            <p:pic>
              <p:nvPicPr>
                <p:cNvPr id="14" name="Image 9"/>
                <p:cNvPicPr>
                  <a:picLocks noChangeAspect="1"/>
                </p:cNvPicPr>
                <p:nvPr/>
              </p:nvPicPr>
              <p:blipFill>
                <a:blip r:embed="rId5" cstate="email">
                  <a:extLst>
                    <a:ext uri="{28A0092B-C50C-407E-A947-70E740481C1C}">
                      <a14:useLocalDpi xmlns:a14="http://schemas.microsoft.com/office/drawing/2010/main"/>
                    </a:ext>
                  </a:extLst>
                </a:blip>
                <a:stretch/>
              </p:blipFill>
              <p:spPr bwMode="auto">
                <a:xfrm>
                  <a:off x="7584246" y="1601761"/>
                  <a:ext cx="1306198" cy="1099233"/>
                </a:xfrm>
                <a:prstGeom prst="rect">
                  <a:avLst/>
                </a:prstGeom>
              </p:spPr>
            </p:pic>
            <p:pic>
              <p:nvPicPr>
                <p:cNvPr id="16" name="Image 10"/>
                <p:cNvPicPr>
                  <a:picLocks noChangeAspect="1"/>
                </p:cNvPicPr>
                <p:nvPr/>
              </p:nvPicPr>
              <p:blipFill>
                <a:blip r:embed="rId6" cstate="email">
                  <a:extLst>
                    <a:ext uri="{28A0092B-C50C-407E-A947-70E740481C1C}">
                      <a14:useLocalDpi xmlns:a14="http://schemas.microsoft.com/office/drawing/2010/main"/>
                    </a:ext>
                  </a:extLst>
                </a:blip>
                <a:stretch/>
              </p:blipFill>
              <p:spPr bwMode="auto">
                <a:xfrm>
                  <a:off x="7584246" y="2786856"/>
                  <a:ext cx="1306198" cy="1447057"/>
                </a:xfrm>
                <a:prstGeom prst="rect">
                  <a:avLst/>
                </a:prstGeom>
              </p:spPr>
            </p:pic>
          </p:grpSp>
          <p:pic>
            <p:nvPicPr>
              <p:cNvPr id="11" name="Image 18"/>
              <p:cNvPicPr>
                <a:picLocks noChangeAspect="1"/>
              </p:cNvPicPr>
              <p:nvPr/>
            </p:nvPicPr>
            <p:blipFill>
              <a:blip r:embed="rId7" cstate="email">
                <a:extLst>
                  <a:ext uri="{28A0092B-C50C-407E-A947-70E740481C1C}">
                    <a14:useLocalDpi xmlns:a14="http://schemas.microsoft.com/office/drawing/2010/main"/>
                  </a:ext>
                </a:extLst>
              </a:blip>
              <a:stretch/>
            </p:blipFill>
            <p:spPr bwMode="auto">
              <a:xfrm>
                <a:off x="4453162" y="1482556"/>
                <a:ext cx="862135" cy="2848136"/>
              </a:xfrm>
              <a:prstGeom prst="rect">
                <a:avLst/>
              </a:prstGeom>
            </p:spPr>
          </p:pic>
        </p:grpSp>
      </p:grpSp>
      <p:sp>
        <p:nvSpPr>
          <p:cNvPr id="369706388" name="Right Triangle 1"/>
          <p:cNvSpPr/>
          <p:nvPr/>
        </p:nvSpPr>
        <p:spPr bwMode="auto">
          <a:xfrm flipH="1" flipV="1">
            <a:off x="151163" y="2033411"/>
            <a:ext cx="64835" cy="64835"/>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sp>
        <p:nvSpPr>
          <p:cNvPr id="877385873" name="Rectangle: Top Corners Rounded 14"/>
          <p:cNvSpPr/>
          <p:nvPr/>
        </p:nvSpPr>
        <p:spPr bwMode="auto">
          <a:xfrm rot="5400000">
            <a:off x="304163" y="1574411"/>
            <a:ext cx="306000" cy="612000"/>
          </a:xfrm>
          <a:prstGeom prst="round2SameRect">
            <a:avLst>
              <a:gd name="adj1" fmla="val 50000"/>
              <a:gd name="adj2" fmla="val 0"/>
            </a:avLst>
          </a:prstGeom>
          <a:gradFill>
            <a:gsLst>
              <a:gs pos="27000">
                <a:schemeClr val="bg2"/>
              </a:gs>
              <a:gs pos="100000">
                <a:schemeClr val="accent4"/>
              </a:gs>
            </a:gsLst>
            <a:lin ang="2700000" scaled="1"/>
          </a:gradFill>
        </p:spPr>
        <p:txBody>
          <a:bodyPr wrap="square" lIns="0" tIns="0" rIns="0" bIns="0" anchor="ctr">
            <a:noAutofit/>
          </a:bodyPr>
          <a:lstStyle/>
          <a:p>
            <a:pPr algn="ctr">
              <a:defRPr/>
            </a:pPr>
            <a:endParaRPr lang="fr-FR" sz="1200" b="1" noProof="0">
              <a:solidFill>
                <a:srgbClr val="FFFFFF"/>
              </a:solidFill>
              <a:latin typeface="Century Gothic"/>
            </a:endParaRPr>
          </a:p>
        </p:txBody>
      </p:sp>
      <p:pic>
        <p:nvPicPr>
          <p:cNvPr id="1301434340" name="Graphic 24"/>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328905" y="1772411"/>
            <a:ext cx="216000" cy="216000"/>
          </a:xfrm>
          <a:prstGeom prst="rect">
            <a:avLst/>
          </a:prstGeom>
        </p:spPr>
      </p:pic>
      <p:sp>
        <p:nvSpPr>
          <p:cNvPr id="514587931" name="Titre 16"/>
          <p:cNvSpPr>
            <a:spLocks noGrp="1"/>
          </p:cNvSpPr>
          <p:nvPr>
            <p:ph type="title"/>
          </p:nvPr>
        </p:nvSpPr>
        <p:spPr bwMode="auto">
          <a:xfrm>
            <a:off x="2907704" y="409161"/>
            <a:ext cx="5912768" cy="455329"/>
          </a:xfrm>
        </p:spPr>
        <p:txBody>
          <a:bodyPr/>
          <a:lstStyle/>
          <a:p>
            <a:pPr>
              <a:defRPr/>
            </a:pPr>
            <a:r>
              <a:rPr lang="fr-FR" noProof="0"/>
              <a:t>: Formez vos collaborateurs à la cyber</a:t>
            </a:r>
            <a:br>
              <a:rPr lang="fr-FR" noProof="0"/>
            </a:br>
            <a:endParaRPr lang="fr-FR" noProof="0"/>
          </a:p>
        </p:txBody>
      </p:sp>
      <p:pic>
        <p:nvPicPr>
          <p:cNvPr id="1632084917" name="Picture 40"/>
          <p:cNvPicPr>
            <a:picLocks noChangeAspect="1"/>
          </p:cNvPicPr>
          <p:nvPr/>
        </p:nvPicPr>
        <p:blipFill>
          <a:blip r:embed="rId10" cstate="screen">
            <a:extLst>
              <a:ext uri="{28A0092B-C50C-407E-A947-70E740481C1C}">
                <a14:useLocalDpi xmlns:a14="http://schemas.microsoft.com/office/drawing/2010/main"/>
              </a:ext>
            </a:extLst>
          </a:blip>
          <a:stretch/>
        </p:blipFill>
        <p:spPr bwMode="auto">
          <a:xfrm>
            <a:off x="3929721" y="1250873"/>
            <a:ext cx="6474927" cy="3477023"/>
          </a:xfrm>
          <a:prstGeom prst="rect">
            <a:avLst/>
          </a:prstGeom>
          <a:effectLst/>
        </p:spPr>
      </p:pic>
      <p:pic>
        <p:nvPicPr>
          <p:cNvPr id="1002075780" name="Image 7"/>
          <p:cNvPicPr>
            <a:picLocks noChangeAspect="1"/>
          </p:cNvPicPr>
          <p:nvPr/>
        </p:nvPicPr>
        <p:blipFill>
          <a:blip r:embed="rId11" cstate="screen">
            <a:extLst>
              <a:ext uri="{28A0092B-C50C-407E-A947-70E740481C1C}">
                <a14:useLocalDpi xmlns:a14="http://schemas.microsoft.com/office/drawing/2010/main"/>
              </a:ext>
            </a:extLst>
          </a:blip>
          <a:stretch/>
        </p:blipFill>
        <p:spPr bwMode="auto">
          <a:xfrm>
            <a:off x="436905" y="382066"/>
            <a:ext cx="2370238" cy="50952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39491916" name="Rectangle 3"/>
          <p:cNvSpPr/>
          <p:nvPr/>
        </p:nvSpPr>
        <p:spPr bwMode="auto">
          <a:xfrm>
            <a:off x="4980010" y="1439608"/>
            <a:ext cx="4357098" cy="28481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sp>
        <p:nvSpPr>
          <p:cNvPr id="669116016" name="Oval 8"/>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800" b="0" i="0" u="none" strike="noStrike" cap="none" spc="0" noProof="0" smtClean="0">
                <a:ln>
                  <a:noFill/>
                </a:ln>
                <a:solidFill>
                  <a:srgbClr val="FFFFFF"/>
                </a:solidFill>
                <a:latin typeface="Century Gothic"/>
                <a:ea typeface="+mn-ea"/>
                <a:cs typeface="+mn-cs"/>
              </a:rPr>
              <a:t>28</a:t>
            </a:fld>
            <a:endParaRPr lang="fr-FR" sz="800" b="0" i="0" u="none" strike="noStrike" cap="none" spc="0" noProof="0">
              <a:ln>
                <a:noFill/>
              </a:ln>
              <a:solidFill>
                <a:srgbClr val="FFFFFF"/>
              </a:solidFill>
              <a:latin typeface="Century Gothic"/>
              <a:ea typeface="+mn-ea"/>
              <a:cs typeface="+mn-cs"/>
            </a:endParaRPr>
          </a:p>
        </p:txBody>
      </p:sp>
      <p:sp>
        <p:nvSpPr>
          <p:cNvPr id="1281038294" name="Right Triangle 1"/>
          <p:cNvSpPr/>
          <p:nvPr/>
        </p:nvSpPr>
        <p:spPr bwMode="auto">
          <a:xfrm flipH="1" flipV="1">
            <a:off x="151163" y="2033411"/>
            <a:ext cx="64835" cy="64835"/>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sp>
        <p:nvSpPr>
          <p:cNvPr id="436202214" name="Rectangle: Top Corners Rounded 14"/>
          <p:cNvSpPr/>
          <p:nvPr/>
        </p:nvSpPr>
        <p:spPr bwMode="auto">
          <a:xfrm rot="5400000">
            <a:off x="304163" y="1574411"/>
            <a:ext cx="306000" cy="612000"/>
          </a:xfrm>
          <a:prstGeom prst="round2SameRect">
            <a:avLst>
              <a:gd name="adj1" fmla="val 50000"/>
              <a:gd name="adj2" fmla="val 0"/>
            </a:avLst>
          </a:prstGeom>
          <a:gradFill>
            <a:gsLst>
              <a:gs pos="27000">
                <a:schemeClr val="bg2"/>
              </a:gs>
              <a:gs pos="100000">
                <a:schemeClr val="accent4"/>
              </a:gs>
            </a:gsLst>
            <a:lin ang="2700000" scaled="1"/>
          </a:gradFill>
        </p:spPr>
        <p:txBody>
          <a:bodyPr wrap="square" lIns="0" tIns="0" rIns="0" bIns="0" anchor="ctr">
            <a:noAutofit/>
          </a:bodyPr>
          <a:lstStyle/>
          <a:p>
            <a:pPr algn="ctr">
              <a:defRPr/>
            </a:pPr>
            <a:endParaRPr lang="fr-FR" sz="1200" b="1" noProof="0">
              <a:solidFill>
                <a:srgbClr val="FFFFFF"/>
              </a:solidFill>
              <a:latin typeface="Century Gothic"/>
            </a:endParaRPr>
          </a:p>
        </p:txBody>
      </p:sp>
      <p:pic>
        <p:nvPicPr>
          <p:cNvPr id="1700707304" name="Image 45"/>
          <p:cNvPicPr>
            <a:picLocks noChangeAspect="1"/>
          </p:cNvPicPr>
          <p:nvPr/>
        </p:nvPicPr>
        <p:blipFill>
          <a:blip r:embed="rId3" cstate="screen">
            <a:extLst>
              <a:ext uri="{28A0092B-C50C-407E-A947-70E740481C1C}">
                <a14:useLocalDpi xmlns:a14="http://schemas.microsoft.com/office/drawing/2010/main"/>
              </a:ext>
            </a:extLst>
          </a:blip>
          <a:srcRect r="-7"/>
          <a:stretch/>
        </p:blipFill>
        <p:spPr bwMode="auto">
          <a:xfrm>
            <a:off x="5873144" y="1472295"/>
            <a:ext cx="3463964" cy="2683631"/>
          </a:xfrm>
          <a:prstGeom prst="rect">
            <a:avLst/>
          </a:prstGeom>
        </p:spPr>
      </p:pic>
      <p:cxnSp>
        <p:nvCxnSpPr>
          <p:cNvPr id="944748598" name="Straight Connector 22"/>
          <p:cNvCxnSpPr>
            <a:cxnSpLocks/>
            <a:stCxn id="195712347" idx="4"/>
            <a:endCxn id="829067420" idx="0"/>
          </p:cNvCxnSpPr>
          <p:nvPr/>
        </p:nvCxnSpPr>
        <p:spPr bwMode="auto">
          <a:xfrm>
            <a:off x="557999" y="2282564"/>
            <a:ext cx="0" cy="1082436"/>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95712347" name="Oval 23"/>
          <p:cNvSpPr/>
          <p:nvPr/>
        </p:nvSpPr>
        <p:spPr bwMode="auto">
          <a:xfrm>
            <a:off x="521999" y="2210564"/>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a:lnSpc>
                <a:spcPct val="100000"/>
              </a:lnSpc>
              <a:spcBef>
                <a:spcPts val="0"/>
              </a:spcBef>
              <a:spcAft>
                <a:spcPts val="0"/>
              </a:spcAft>
              <a:buClrTx/>
              <a:buSzTx/>
              <a:buFontTx/>
              <a:buNone/>
              <a:defRPr/>
            </a:pPr>
            <a:endParaRPr lang="fr-FR" sz="900" b="1" i="0" u="none" strike="noStrike" cap="none" spc="0" noProof="0">
              <a:ln>
                <a:noFill/>
              </a:ln>
              <a:solidFill>
                <a:srgbClr val="FFFFFF"/>
              </a:solidFill>
              <a:latin typeface="Century Gothic"/>
              <a:ea typeface="+mn-ea"/>
              <a:cs typeface="+mn-cs"/>
            </a:endParaRPr>
          </a:p>
        </p:txBody>
      </p:sp>
      <p:sp>
        <p:nvSpPr>
          <p:cNvPr id="810770024" name="Oval 25"/>
          <p:cNvSpPr/>
          <p:nvPr/>
        </p:nvSpPr>
        <p:spPr bwMode="auto">
          <a:xfrm>
            <a:off x="521999" y="2787782"/>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a:lnSpc>
                <a:spcPct val="100000"/>
              </a:lnSpc>
              <a:spcBef>
                <a:spcPts val="0"/>
              </a:spcBef>
              <a:spcAft>
                <a:spcPts val="0"/>
              </a:spcAft>
              <a:buClrTx/>
              <a:buSzTx/>
              <a:buFontTx/>
              <a:buNone/>
              <a:defRPr/>
            </a:pPr>
            <a:endParaRPr lang="fr-FR" sz="900" b="1" i="0" u="none" strike="noStrike" cap="none" spc="0" noProof="0">
              <a:ln>
                <a:noFill/>
              </a:ln>
              <a:solidFill>
                <a:srgbClr val="FFFFFF"/>
              </a:solidFill>
              <a:latin typeface="Century Gothic"/>
              <a:ea typeface="+mn-ea"/>
              <a:cs typeface="+mn-cs"/>
            </a:endParaRPr>
          </a:p>
        </p:txBody>
      </p:sp>
      <p:sp>
        <p:nvSpPr>
          <p:cNvPr id="829067420" name="Oval 33"/>
          <p:cNvSpPr/>
          <p:nvPr/>
        </p:nvSpPr>
        <p:spPr bwMode="auto">
          <a:xfrm>
            <a:off x="521999" y="3365000"/>
            <a:ext cx="72000" cy="72000"/>
          </a:xfrm>
          <a:prstGeom prst="ellipse">
            <a:avLst/>
          </a:prstGeom>
          <a:solidFill>
            <a:schemeClr val="bg2">
              <a:lumMod val="20000"/>
              <a:lumOff val="8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a:lnSpc>
                <a:spcPct val="100000"/>
              </a:lnSpc>
              <a:spcBef>
                <a:spcPts val="0"/>
              </a:spcBef>
              <a:spcAft>
                <a:spcPts val="0"/>
              </a:spcAft>
              <a:buClrTx/>
              <a:buSzTx/>
              <a:buFontTx/>
              <a:buNone/>
              <a:defRPr/>
            </a:pPr>
            <a:endParaRPr lang="fr-FR" sz="900" b="1" i="0" u="none" strike="noStrike" cap="none" spc="0" noProof="0">
              <a:ln>
                <a:noFill/>
              </a:ln>
              <a:solidFill>
                <a:srgbClr val="FFFFFF"/>
              </a:solidFill>
              <a:latin typeface="Century Gothic"/>
              <a:ea typeface="+mn-ea"/>
              <a:cs typeface="+mn-cs"/>
            </a:endParaRPr>
          </a:p>
        </p:txBody>
      </p:sp>
      <p:pic>
        <p:nvPicPr>
          <p:cNvPr id="374124757" name="Graphic 39"/>
          <p:cNvPicPr>
            <a:picLocks noChangeAspect="1"/>
          </p:cNvPicPr>
          <p:nvPr/>
        </p:nvPicPr>
        <p:blipFill>
          <a:blip r:embed="rId4" cstate="screen">
            <a:extLst>
              <a:ext uri="{28A0092B-C50C-407E-A947-70E740481C1C}">
                <a14:useLocalDpi xmlns:a14="http://schemas.microsoft.com/office/drawing/2010/main"/>
              </a:ext>
            </a:extLst>
          </a:blip>
          <a:stretch/>
        </p:blipFill>
        <p:spPr bwMode="auto">
          <a:xfrm>
            <a:off x="328905" y="1772411"/>
            <a:ext cx="216000" cy="216000"/>
          </a:xfrm>
          <a:prstGeom prst="rect">
            <a:avLst/>
          </a:prstGeom>
        </p:spPr>
      </p:pic>
      <p:pic>
        <p:nvPicPr>
          <p:cNvPr id="1017340153" name="Image 18"/>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5011006" y="1472295"/>
            <a:ext cx="812340" cy="2683631"/>
          </a:xfrm>
          <a:prstGeom prst="rect">
            <a:avLst/>
          </a:prstGeom>
        </p:spPr>
      </p:pic>
      <p:sp>
        <p:nvSpPr>
          <p:cNvPr id="971152900" name="TextBox 34"/>
          <p:cNvSpPr txBox="1"/>
          <p:nvPr/>
        </p:nvSpPr>
        <p:spPr bwMode="auto">
          <a:xfrm>
            <a:off x="768325" y="3294999"/>
            <a:ext cx="3175141" cy="307777"/>
          </a:xfrm>
          <a:prstGeom prst="rect">
            <a:avLst/>
          </a:prstGeom>
          <a:noFill/>
        </p:spPr>
        <p:txBody>
          <a:bodyPr wrap="square" lIns="0" tIns="0" rIns="0" bIns="0">
            <a:noAutofit/>
          </a:bodyPr>
          <a:lstStyle/>
          <a:p>
            <a:pPr marL="0" lvl="1">
              <a:spcAft>
                <a:spcPts val="300"/>
              </a:spcAft>
              <a:buClr>
                <a:schemeClr val="bg2"/>
              </a:buClr>
              <a:defRPr/>
            </a:pPr>
            <a:r>
              <a:rPr lang="fr-FR" sz="1000" b="1" noProof="0">
                <a:solidFill>
                  <a:schemeClr val="tx2">
                    <a:lumMod val="50000"/>
                  </a:schemeClr>
                </a:solidFill>
                <a:latin typeface="Century Gothic"/>
              </a:rPr>
              <a:t>Suivi dans le temps avec programmation des relances par campagne et par collaborateur</a:t>
            </a:r>
            <a:endParaRPr lang="fr-FR" noProof="0"/>
          </a:p>
          <a:p>
            <a:pPr marL="0" marR="0" lvl="1" algn="l" defTabSz="457200">
              <a:lnSpc>
                <a:spcPct val="100000"/>
              </a:lnSpc>
              <a:spcBef>
                <a:spcPts val="0"/>
              </a:spcBef>
              <a:spcAft>
                <a:spcPts val="300"/>
              </a:spcAft>
              <a:buClr>
                <a:schemeClr val="bg2"/>
              </a:buClr>
              <a:buSzTx/>
              <a:defRPr/>
            </a:pPr>
            <a:endParaRPr lang="fr-FR" sz="1000" i="0" u="none" strike="noStrike" cap="none" spc="0" noProof="0">
              <a:ln>
                <a:noFill/>
              </a:ln>
              <a:solidFill>
                <a:schemeClr val="tx2">
                  <a:lumMod val="50000"/>
                </a:schemeClr>
              </a:solidFill>
              <a:latin typeface="Century Gothic"/>
              <a:ea typeface="+mn-ea"/>
              <a:cs typeface="+mn-cs"/>
            </a:endParaRPr>
          </a:p>
        </p:txBody>
      </p:sp>
      <p:sp>
        <p:nvSpPr>
          <p:cNvPr id="471065419" name="TextBox 37"/>
          <p:cNvSpPr txBox="1"/>
          <p:nvPr/>
        </p:nvSpPr>
        <p:spPr bwMode="auto">
          <a:xfrm>
            <a:off x="750681" y="2754728"/>
            <a:ext cx="3175141" cy="307777"/>
          </a:xfrm>
          <a:prstGeom prst="rect">
            <a:avLst/>
          </a:prstGeom>
          <a:noFill/>
        </p:spPr>
        <p:txBody>
          <a:bodyPr wrap="square" lIns="0" tIns="0" rIns="0" bIns="0">
            <a:noAutofit/>
          </a:bodyPr>
          <a:lstStyle/>
          <a:p>
            <a:pPr marL="0" lvl="1">
              <a:spcAft>
                <a:spcPts val="300"/>
              </a:spcAft>
              <a:buClr>
                <a:schemeClr val="tx2"/>
              </a:buClr>
              <a:defRPr/>
            </a:pPr>
            <a:r>
              <a:rPr lang="fr-FR" sz="1000" b="1" noProof="0">
                <a:solidFill>
                  <a:schemeClr val="tx2">
                    <a:lumMod val="50000"/>
                  </a:schemeClr>
                </a:solidFill>
                <a:latin typeface="Century Gothic"/>
              </a:rPr>
              <a:t>Visualisation des résultats détaillés </a:t>
            </a:r>
            <a:r>
              <a:rPr lang="fr-FR" sz="1000" noProof="0">
                <a:solidFill>
                  <a:schemeClr val="tx2">
                    <a:lumMod val="50000"/>
                  </a:schemeClr>
                </a:solidFill>
                <a:latin typeface="Century Gothic"/>
              </a:rPr>
              <a:t>avec taux de réussite, échecs et état d’avancement dans le temps</a:t>
            </a:r>
          </a:p>
        </p:txBody>
      </p:sp>
      <p:sp>
        <p:nvSpPr>
          <p:cNvPr id="2115589378" name="TextBox 38"/>
          <p:cNvSpPr txBox="1"/>
          <p:nvPr/>
        </p:nvSpPr>
        <p:spPr bwMode="auto">
          <a:xfrm>
            <a:off x="750681" y="2169620"/>
            <a:ext cx="3175141" cy="307777"/>
          </a:xfrm>
          <a:prstGeom prst="rect">
            <a:avLst/>
          </a:prstGeom>
          <a:noFill/>
        </p:spPr>
        <p:txBody>
          <a:bodyPr wrap="square" lIns="0" tIns="0" rIns="0" bIns="0">
            <a:noAutofit/>
          </a:bodyPr>
          <a:lstStyle/>
          <a:p>
            <a:pPr marL="0" lvl="1">
              <a:spcAft>
                <a:spcPts val="300"/>
              </a:spcAft>
              <a:buClr>
                <a:srgbClr val="33A0DA"/>
              </a:buClr>
              <a:defRPr/>
            </a:pPr>
            <a:r>
              <a:rPr lang="fr-FR" sz="1000" b="1" noProof="0" dirty="0">
                <a:solidFill>
                  <a:schemeClr val="tx2">
                    <a:lumMod val="50000"/>
                  </a:schemeClr>
                </a:solidFill>
                <a:latin typeface="Century Gothic"/>
              </a:rPr>
              <a:t>Création simple de campagne en 3 étapes : </a:t>
            </a:r>
            <a:r>
              <a:rPr lang="fr-FR" sz="1000" noProof="0" dirty="0">
                <a:solidFill>
                  <a:schemeClr val="tx2">
                    <a:lumMod val="50000"/>
                  </a:schemeClr>
                </a:solidFill>
                <a:latin typeface="Century Gothic"/>
              </a:rPr>
              <a:t>choisir le parcours, sélectionner les participants, programmation des envois</a:t>
            </a:r>
          </a:p>
        </p:txBody>
      </p:sp>
      <p:pic>
        <p:nvPicPr>
          <p:cNvPr id="1785274451" name="Picture 40"/>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3929721" y="1250873"/>
            <a:ext cx="6474927" cy="3477023"/>
          </a:xfrm>
          <a:prstGeom prst="rect">
            <a:avLst/>
          </a:prstGeom>
          <a:effectLst/>
        </p:spPr>
      </p:pic>
      <p:pic>
        <p:nvPicPr>
          <p:cNvPr id="89546028" name="Image 21"/>
          <p:cNvPicPr>
            <a:picLocks noChangeAspect="1"/>
          </p:cNvPicPr>
          <p:nvPr/>
        </p:nvPicPr>
        <p:blipFill>
          <a:blip r:embed="rId7" cstate="screen">
            <a:extLst>
              <a:ext uri="{28A0092B-C50C-407E-A947-70E740481C1C}">
                <a14:useLocalDpi xmlns:a14="http://schemas.microsoft.com/office/drawing/2010/main"/>
              </a:ext>
            </a:extLst>
          </a:blip>
          <a:stretch/>
        </p:blipFill>
        <p:spPr bwMode="auto">
          <a:xfrm>
            <a:off x="436905" y="382066"/>
            <a:ext cx="2370238" cy="509520"/>
          </a:xfrm>
          <a:prstGeom prst="rect">
            <a:avLst/>
          </a:prstGeom>
        </p:spPr>
      </p:pic>
      <p:sp>
        <p:nvSpPr>
          <p:cNvPr id="368007322" name="Titre 16"/>
          <p:cNvSpPr>
            <a:spLocks noGrp="1"/>
          </p:cNvSpPr>
          <p:nvPr>
            <p:ph type="title"/>
          </p:nvPr>
        </p:nvSpPr>
        <p:spPr bwMode="auto">
          <a:xfrm>
            <a:off x="2907704" y="409161"/>
            <a:ext cx="5912768" cy="455329"/>
          </a:xfrm>
        </p:spPr>
        <p:txBody>
          <a:bodyPr/>
          <a:lstStyle/>
          <a:p>
            <a:pPr>
              <a:defRPr/>
            </a:pPr>
            <a:r>
              <a:rPr lang="fr-FR" noProof="0"/>
              <a:t>: Suivez vos campagnes</a:t>
            </a:r>
            <a:br>
              <a:rPr lang="fr-FR" noProof="0"/>
            </a:br>
            <a:endParaRPr lang="fr-FR" noProof="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6925821" name="Oval 2"/>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800" b="0" i="0" u="none" strike="noStrike" cap="none" spc="0" noProof="0" smtClean="0">
                <a:ln>
                  <a:noFill/>
                </a:ln>
                <a:solidFill>
                  <a:srgbClr val="FFFFFF"/>
                </a:solidFill>
                <a:latin typeface="Century Gothic"/>
                <a:ea typeface="+mn-ea"/>
                <a:cs typeface="+mn-cs"/>
              </a:rPr>
              <a:t>29</a:t>
            </a:fld>
            <a:endParaRPr lang="fr-FR" sz="800" b="0" i="0" u="none" strike="noStrike" cap="none" spc="0" noProof="0">
              <a:ln>
                <a:noFill/>
              </a:ln>
              <a:solidFill>
                <a:srgbClr val="FFFFFF"/>
              </a:solidFill>
              <a:latin typeface="Century Gothic"/>
              <a:ea typeface="+mn-ea"/>
              <a:cs typeface="+mn-cs"/>
            </a:endParaRPr>
          </a:p>
        </p:txBody>
      </p:sp>
      <p:sp>
        <p:nvSpPr>
          <p:cNvPr id="2048072182" name="Titre 5"/>
          <p:cNvSpPr>
            <a:spLocks noGrp="1"/>
          </p:cNvSpPr>
          <p:nvPr>
            <p:ph type="title"/>
          </p:nvPr>
        </p:nvSpPr>
        <p:spPr bwMode="auto"/>
        <p:txBody>
          <a:bodyPr/>
          <a:lstStyle/>
          <a:p>
            <a:pPr lvl="0">
              <a:defRPr/>
            </a:pPr>
            <a:r>
              <a:rPr lang="fr-FR" noProof="0"/>
              <a:t>Distribution</a:t>
            </a:r>
          </a:p>
        </p:txBody>
      </p:sp>
      <p:sp>
        <p:nvSpPr>
          <p:cNvPr id="302800884" name="Espace réservé du texte 8"/>
          <p:cNvSpPr>
            <a:spLocks noGrp="1"/>
          </p:cNvSpPr>
          <p:nvPr>
            <p:ph type="body" sz="quarter" idx="13"/>
          </p:nvPr>
        </p:nvSpPr>
        <p:spPr bwMode="auto"/>
        <p:txBody>
          <a:bodyPr/>
          <a:lstStyle/>
          <a:p>
            <a:pPr>
              <a:defRPr/>
            </a:pPr>
            <a:r>
              <a:rPr lang="fr-FR" noProof="0"/>
              <a:t>05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69620684" name="Oval 3"/>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800" b="0" i="0" u="none" strike="noStrike" cap="none" spc="0" noProof="0" smtClean="0">
                <a:ln>
                  <a:noFill/>
                </a:ln>
                <a:solidFill>
                  <a:srgbClr val="FFFFFF"/>
                </a:solidFill>
                <a:latin typeface="Century Gothic"/>
                <a:ea typeface="+mn-ea"/>
                <a:cs typeface="+mn-cs"/>
              </a:rPr>
              <a:t>3</a:t>
            </a:fld>
            <a:endParaRPr lang="fr-FR" sz="800" b="0" i="0" u="none" strike="noStrike" cap="none" spc="0" noProof="0">
              <a:ln>
                <a:noFill/>
              </a:ln>
              <a:solidFill>
                <a:srgbClr val="FFFFFF"/>
              </a:solidFill>
              <a:latin typeface="Century Gothic"/>
              <a:ea typeface="+mn-ea"/>
              <a:cs typeface="+mn-cs"/>
            </a:endParaRPr>
          </a:p>
        </p:txBody>
      </p:sp>
      <p:sp>
        <p:nvSpPr>
          <p:cNvPr id="581037608" name="TextBox 12"/>
          <p:cNvSpPr txBox="1"/>
          <p:nvPr/>
        </p:nvSpPr>
        <p:spPr bwMode="auto">
          <a:xfrm flipH="1">
            <a:off x="520559" y="2098950"/>
            <a:ext cx="3421437" cy="1634928"/>
          </a:xfrm>
          <a:prstGeom prst="rect">
            <a:avLst/>
          </a:prstGeom>
          <a:noFill/>
        </p:spPr>
        <p:txBody>
          <a:bodyPr wrap="square" lIns="0" tIns="0" rIns="0" bIns="0" rtlCol="0" anchor="t">
            <a:noAutofit/>
          </a:bodyPr>
          <a:lstStyle/>
          <a:p>
            <a:pPr>
              <a:defRPr/>
            </a:pPr>
            <a:r>
              <a:rPr lang="fr-FR" sz="1600" noProof="0" dirty="0"/>
              <a:t>Fournir des </a:t>
            </a:r>
            <a:r>
              <a:rPr lang="fr-FR" sz="1600" b="1" noProof="0" dirty="0"/>
              <a:t>technologies réseau et cyber innovantes</a:t>
            </a:r>
            <a:r>
              <a:rPr lang="fr-FR" sz="1600" noProof="0" dirty="0"/>
              <a:t>.</a:t>
            </a:r>
            <a:endParaRPr lang="fr-FR" noProof="0" dirty="0"/>
          </a:p>
          <a:p>
            <a:pPr>
              <a:defRPr/>
            </a:pPr>
            <a:endParaRPr lang="fr-FR" sz="1600" noProof="0" dirty="0"/>
          </a:p>
          <a:p>
            <a:pPr>
              <a:defRPr/>
            </a:pPr>
            <a:r>
              <a:rPr lang="fr-FR" sz="1600" noProof="0" dirty="0"/>
              <a:t>Nous contribuons à la réussite de nos clients en leur proposant des solutions logicielles à forte valeur ajoutée.</a:t>
            </a:r>
            <a:endParaRPr lang="fr-FR" noProof="0" dirty="0"/>
          </a:p>
          <a:p>
            <a:pPr marL="1350" marR="0" lvl="0" indent="0" algn="l" defTabSz="457200">
              <a:lnSpc>
                <a:spcPct val="100000"/>
              </a:lnSpc>
              <a:spcBef>
                <a:spcPts val="0"/>
              </a:spcBef>
              <a:spcAft>
                <a:spcPts val="600"/>
              </a:spcAft>
              <a:buClr>
                <a:srgbClr val="FF5A00"/>
              </a:buClr>
              <a:buSzTx/>
              <a:buFontTx/>
              <a:buNone/>
              <a:defRPr/>
            </a:pPr>
            <a:endParaRPr lang="fr-FR" sz="1400" b="0" i="0" u="none" strike="noStrike" cap="none" spc="0" noProof="0" dirty="0">
              <a:ln>
                <a:noFill/>
              </a:ln>
              <a:solidFill>
                <a:srgbClr val="335E79">
                  <a:lumMod val="50000"/>
                </a:srgbClr>
              </a:solidFill>
              <a:latin typeface="Century Gothic"/>
              <a:ea typeface="+mn-ea"/>
              <a:cs typeface="+mn-cs"/>
            </a:endParaRPr>
          </a:p>
        </p:txBody>
      </p:sp>
      <p:sp>
        <p:nvSpPr>
          <p:cNvPr id="903538017" name="Oval 14"/>
          <p:cNvSpPr/>
          <p:nvPr/>
        </p:nvSpPr>
        <p:spPr bwMode="auto">
          <a:xfrm>
            <a:off x="470391" y="1558437"/>
            <a:ext cx="430887" cy="430887"/>
          </a:xfrm>
          <a:prstGeom prst="ellipse">
            <a:avLst/>
          </a:prstGeom>
          <a:gradFill>
            <a:gsLst>
              <a:gs pos="27000">
                <a:schemeClr val="tx1"/>
              </a:gs>
              <a:gs pos="100000">
                <a:schemeClr val="tx2"/>
              </a:gs>
            </a:gsLst>
            <a:lin ang="2700000" scaled="1"/>
          </a:gradFill>
          <a:ln>
            <a:noFill/>
          </a:ln>
          <a:effectLst>
            <a:outerShdw blurRad="2540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Tx/>
              <a:buNone/>
              <a:defRPr/>
            </a:pPr>
            <a:endParaRPr lang="fr-FR" sz="1800" b="0" i="0" u="none" strike="noStrike" cap="none" spc="0" noProof="0">
              <a:ln>
                <a:noFill/>
              </a:ln>
              <a:solidFill>
                <a:srgbClr val="FFFFFF"/>
              </a:solidFill>
              <a:latin typeface="Century Gothic"/>
              <a:ea typeface="+mn-ea"/>
              <a:cs typeface="+mn-cs"/>
            </a:endParaRPr>
          </a:p>
        </p:txBody>
      </p:sp>
      <p:pic>
        <p:nvPicPr>
          <p:cNvPr id="1038073148" name="Graphic 41"/>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541834" y="1629879"/>
            <a:ext cx="288000" cy="288000"/>
          </a:xfrm>
          <a:prstGeom prst="rect">
            <a:avLst/>
          </a:prstGeom>
        </p:spPr>
      </p:pic>
      <p:pic>
        <p:nvPicPr>
          <p:cNvPr id="1791918296" name="Picture 8" descr="A road with lights on it&#10;&#10;AI-generated content may be incorrect."/>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4123443" y="1559610"/>
            <a:ext cx="1440000" cy="1945590"/>
          </a:xfrm>
          <a:custGeom>
            <a:avLst/>
            <a:gdLst>
              <a:gd name="connsiteX0" fmla="*/ 103118 w 1440000"/>
              <a:gd name="connsiteY0" fmla="*/ 0 h 1945590"/>
              <a:gd name="connsiteX1" fmla="*/ 541401 w 1440000"/>
              <a:gd name="connsiteY1" fmla="*/ 0 h 1945590"/>
              <a:gd name="connsiteX2" fmla="*/ 550976 w 1440000"/>
              <a:gd name="connsiteY2" fmla="*/ 38753 h 1945590"/>
              <a:gd name="connsiteX3" fmla="*/ 577475 w 1440000"/>
              <a:gd name="connsiteY3" fmla="*/ 57154 h 1945590"/>
              <a:gd name="connsiteX4" fmla="*/ 862524 w 1440000"/>
              <a:gd name="connsiteY4" fmla="*/ 57156 h 1945590"/>
              <a:gd name="connsiteX5" fmla="*/ 889024 w 1440000"/>
              <a:gd name="connsiteY5" fmla="*/ 38754 h 1945590"/>
              <a:gd name="connsiteX6" fmla="*/ 898599 w 1440000"/>
              <a:gd name="connsiteY6" fmla="*/ 0 h 1945590"/>
              <a:gd name="connsiteX7" fmla="*/ 1336882 w 1440000"/>
              <a:gd name="connsiteY7" fmla="*/ 0 h 1945590"/>
              <a:gd name="connsiteX8" fmla="*/ 1440000 w 1440000"/>
              <a:gd name="connsiteY8" fmla="*/ 103118 h 1945590"/>
              <a:gd name="connsiteX9" fmla="*/ 1440000 w 1440000"/>
              <a:gd name="connsiteY9" fmla="*/ 1842472 h 1945590"/>
              <a:gd name="connsiteX10" fmla="*/ 1336882 w 1440000"/>
              <a:gd name="connsiteY10" fmla="*/ 1945590 h 1945590"/>
              <a:gd name="connsiteX11" fmla="*/ 103118 w 1440000"/>
              <a:gd name="connsiteY11" fmla="*/ 1945590 h 1945590"/>
              <a:gd name="connsiteX12" fmla="*/ 0 w 1440000"/>
              <a:gd name="connsiteY12" fmla="*/ 1842472 h 1945590"/>
              <a:gd name="connsiteX13" fmla="*/ 0 w 1440000"/>
              <a:gd name="connsiteY13" fmla="*/ 103118 h 1945590"/>
              <a:gd name="connsiteX14" fmla="*/ 103118 w 1440000"/>
              <a:gd name="connsiteY14" fmla="*/ 0 h 194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0000" h="1945590" extrusionOk="0">
                <a:moveTo>
                  <a:pt x="103118" y="0"/>
                </a:moveTo>
                <a:lnTo>
                  <a:pt x="541401" y="0"/>
                </a:lnTo>
                <a:lnTo>
                  <a:pt x="550976" y="38753"/>
                </a:lnTo>
                <a:cubicBezTo>
                  <a:pt x="557758" y="50122"/>
                  <a:pt x="567127" y="57154"/>
                  <a:pt x="577475" y="57154"/>
                </a:cubicBezTo>
                <a:cubicBezTo>
                  <a:pt x="672491" y="57154"/>
                  <a:pt x="767508" y="57156"/>
                  <a:pt x="862524" y="57156"/>
                </a:cubicBezTo>
                <a:cubicBezTo>
                  <a:pt x="872873" y="57156"/>
                  <a:pt x="882242" y="50124"/>
                  <a:pt x="889024" y="38754"/>
                </a:cubicBezTo>
                <a:lnTo>
                  <a:pt x="898599" y="0"/>
                </a:lnTo>
                <a:lnTo>
                  <a:pt x="1336882" y="0"/>
                </a:lnTo>
                <a:cubicBezTo>
                  <a:pt x="1393832" y="0"/>
                  <a:pt x="1440000" y="46168"/>
                  <a:pt x="1440000" y="103118"/>
                </a:cubicBezTo>
                <a:lnTo>
                  <a:pt x="1440000" y="1842472"/>
                </a:lnTo>
                <a:cubicBezTo>
                  <a:pt x="1440000" y="1899422"/>
                  <a:pt x="1393832" y="1945590"/>
                  <a:pt x="1336882" y="1945590"/>
                </a:cubicBezTo>
                <a:lnTo>
                  <a:pt x="103118" y="1945590"/>
                </a:lnTo>
                <a:cubicBezTo>
                  <a:pt x="46168" y="1945590"/>
                  <a:pt x="0" y="1899422"/>
                  <a:pt x="0" y="1842472"/>
                </a:cubicBezTo>
                <a:lnTo>
                  <a:pt x="0" y="103118"/>
                </a:lnTo>
                <a:cubicBezTo>
                  <a:pt x="0" y="46168"/>
                  <a:pt x="46168" y="0"/>
                  <a:pt x="103118" y="0"/>
                </a:cubicBezTo>
                <a:close/>
              </a:path>
            </a:pathLst>
          </a:custGeom>
          <a:ln>
            <a:noFill/>
          </a:ln>
        </p:spPr>
      </p:pic>
      <p:pic>
        <p:nvPicPr>
          <p:cNvPr id="1011025181" name="Picture 49" descr="A road with lights on it&#10;&#10;AI-generated content may be incorrect."/>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7364885" y="1559610"/>
            <a:ext cx="1440000" cy="1945590"/>
          </a:xfrm>
          <a:prstGeom prst="roundRect">
            <a:avLst>
              <a:gd name="adj" fmla="val 7161"/>
            </a:avLst>
          </a:prstGeom>
          <a:ln>
            <a:noFill/>
          </a:ln>
        </p:spPr>
      </p:pic>
      <p:pic>
        <p:nvPicPr>
          <p:cNvPr id="232846876" name="Picture 51" descr="A aerial view of a highway at night&#10;&#10;AI-generated content may be incorrect."/>
          <p:cNvPicPr>
            <a:picLocks noChangeAspect="1"/>
          </p:cNvPicPr>
          <p:nvPr/>
        </p:nvPicPr>
        <p:blipFill>
          <a:blip r:embed="rId7" cstate="screen">
            <a:extLst>
              <a:ext uri="{28A0092B-C50C-407E-A947-70E740481C1C}">
                <a14:useLocalDpi xmlns:a14="http://schemas.microsoft.com/office/drawing/2010/main"/>
              </a:ext>
            </a:extLst>
          </a:blip>
          <a:stretch/>
        </p:blipFill>
        <p:spPr bwMode="auto">
          <a:xfrm>
            <a:off x="5744163" y="1968304"/>
            <a:ext cx="1440000" cy="1945590"/>
          </a:xfrm>
          <a:prstGeom prst="roundRect">
            <a:avLst>
              <a:gd name="adj" fmla="val 7161"/>
            </a:avLst>
          </a:prstGeom>
          <a:ln>
            <a:noFill/>
          </a:ln>
        </p:spPr>
      </p:pic>
      <p:pic>
        <p:nvPicPr>
          <p:cNvPr id="1071285094" name="Picture 9"/>
          <p:cNvPicPr>
            <a:picLocks noChangeAspect="1"/>
          </p:cNvPicPr>
          <p:nvPr/>
        </p:nvPicPr>
        <p:blipFill>
          <a:blip r:embed="rId8" cstate="screen">
            <a:extLst>
              <a:ext uri="{28A0092B-C50C-407E-A947-70E740481C1C}">
                <a14:useLocalDpi xmlns:a14="http://schemas.microsoft.com/office/drawing/2010/main"/>
              </a:ext>
            </a:extLst>
          </a:blip>
          <a:stretch/>
        </p:blipFill>
        <p:spPr bwMode="auto">
          <a:xfrm>
            <a:off x="4123443" y="1559610"/>
            <a:ext cx="1440000" cy="1945590"/>
          </a:xfrm>
          <a:prstGeom prst="roundRect">
            <a:avLst>
              <a:gd name="adj" fmla="val 7161"/>
            </a:avLst>
          </a:prstGeom>
          <a:ln>
            <a:noFill/>
          </a:ln>
        </p:spPr>
      </p:pic>
      <p:sp>
        <p:nvSpPr>
          <p:cNvPr id="1595606574" name="Rectangle: Rounded Corners 37"/>
          <p:cNvSpPr/>
          <p:nvPr/>
        </p:nvSpPr>
        <p:spPr bwMode="auto">
          <a:xfrm>
            <a:off x="7364885" y="3603752"/>
            <a:ext cx="1440000" cy="324000"/>
          </a:xfrm>
          <a:prstGeom prst="roundRect">
            <a:avLst>
              <a:gd name="adj" fmla="val 50000"/>
            </a:avLst>
          </a:prstGeom>
          <a:gradFill>
            <a:gsLst>
              <a:gs pos="27000">
                <a:schemeClr val="accent2"/>
              </a:gs>
              <a:gs pos="100000">
                <a:schemeClr val="accent2">
                  <a:lumMod val="60000"/>
                  <a:lumOff val="40000"/>
                </a:schemeClr>
              </a:gs>
            </a:gsLst>
            <a:lin ang="2700000" scaled="1"/>
          </a:gradFill>
        </p:spPr>
        <p:txBody>
          <a:bodyPr wrap="square" lIns="0" tIns="0" rIns="0" bIns="0" anchor="ctr">
            <a:noAutofit/>
          </a:bodyPr>
          <a:lstStyle/>
          <a:p>
            <a:pPr algn="ctr">
              <a:defRPr/>
            </a:pPr>
            <a:r>
              <a:rPr lang="fr-FR" sz="1200" b="1" noProof="0">
                <a:solidFill>
                  <a:srgbClr val="335E79">
                    <a:lumMod val="50000"/>
                  </a:srgbClr>
                </a:solidFill>
                <a:latin typeface="Century Gothic"/>
              </a:rPr>
              <a:t>INNOVATIVE</a:t>
            </a:r>
            <a:endParaRPr lang="fr-FR" noProof="0"/>
          </a:p>
        </p:txBody>
      </p:sp>
      <p:sp>
        <p:nvSpPr>
          <p:cNvPr id="1330580459" name="Rectangle: Rounded Corners 38"/>
          <p:cNvSpPr/>
          <p:nvPr/>
        </p:nvSpPr>
        <p:spPr bwMode="auto">
          <a:xfrm>
            <a:off x="5744163" y="1559610"/>
            <a:ext cx="1440000" cy="324000"/>
          </a:xfrm>
          <a:prstGeom prst="roundRect">
            <a:avLst>
              <a:gd name="adj" fmla="val 50000"/>
            </a:avLst>
          </a:prstGeom>
          <a:gradFill>
            <a:gsLst>
              <a:gs pos="27000">
                <a:schemeClr val="accent1"/>
              </a:gs>
              <a:gs pos="100000">
                <a:schemeClr val="accent1">
                  <a:lumMod val="60000"/>
                  <a:lumOff val="40000"/>
                </a:schemeClr>
              </a:gs>
            </a:gsLst>
            <a:lin ang="2700000" scaled="1"/>
          </a:gradFill>
        </p:spPr>
        <p:txBody>
          <a:bodyPr wrap="square" lIns="0" tIns="0" rIns="0" bIns="0" anchor="ctr">
            <a:noAutofit/>
          </a:bodyPr>
          <a:lstStyle/>
          <a:p>
            <a:pPr algn="ctr">
              <a:defRPr/>
            </a:pPr>
            <a:r>
              <a:rPr lang="fr-FR" sz="1200" b="1" noProof="0">
                <a:solidFill>
                  <a:srgbClr val="FFFFFF"/>
                </a:solidFill>
                <a:latin typeface="Century Gothic"/>
              </a:rPr>
              <a:t>TRUSTED</a:t>
            </a:r>
            <a:endParaRPr lang="fr-FR" noProof="0"/>
          </a:p>
        </p:txBody>
      </p:sp>
      <p:sp>
        <p:nvSpPr>
          <p:cNvPr id="535598901" name="Rectangle: Rounded Corners 39"/>
          <p:cNvSpPr/>
          <p:nvPr/>
        </p:nvSpPr>
        <p:spPr bwMode="auto">
          <a:xfrm>
            <a:off x="4123443" y="3571816"/>
            <a:ext cx="1440000" cy="324000"/>
          </a:xfrm>
          <a:prstGeom prst="roundRect">
            <a:avLst>
              <a:gd name="adj" fmla="val 50000"/>
            </a:avLst>
          </a:prstGeom>
          <a:gradFill>
            <a:gsLst>
              <a:gs pos="27000">
                <a:schemeClr val="bg2"/>
              </a:gs>
              <a:gs pos="100000">
                <a:schemeClr val="accent4"/>
              </a:gs>
            </a:gsLst>
            <a:lin ang="2700000" scaled="1"/>
          </a:gradFill>
        </p:spPr>
        <p:txBody>
          <a:bodyPr wrap="square" lIns="0" tIns="0" rIns="0" bIns="0" anchor="ctr">
            <a:noAutofit/>
          </a:bodyPr>
          <a:lstStyle/>
          <a:p>
            <a:pPr algn="ctr">
              <a:defRPr/>
            </a:pPr>
            <a:r>
              <a:rPr lang="fr-FR" sz="1200" b="1" noProof="0" dirty="0">
                <a:solidFill>
                  <a:srgbClr val="FFFFFF"/>
                </a:solidFill>
                <a:latin typeface="Century Gothic"/>
              </a:rPr>
              <a:t>OPEN</a:t>
            </a:r>
            <a:endParaRPr lang="fr-FR" noProof="0" dirty="0"/>
          </a:p>
        </p:txBody>
      </p:sp>
      <p:sp>
        <p:nvSpPr>
          <p:cNvPr id="896765703" name="Titre 1"/>
          <p:cNvSpPr>
            <a:spLocks noGrp="1"/>
          </p:cNvSpPr>
          <p:nvPr>
            <p:ph type="title"/>
          </p:nvPr>
        </p:nvSpPr>
        <p:spPr bwMode="auto">
          <a:xfrm>
            <a:off x="522000" y="402218"/>
            <a:ext cx="8100000" cy="369332"/>
          </a:xfrm>
        </p:spPr>
        <p:txBody>
          <a:bodyPr/>
          <a:lstStyle/>
          <a:p>
            <a:pPr>
              <a:defRPr/>
            </a:pPr>
            <a:r>
              <a:rPr lang="fr-FR" noProof="0">
                <a:solidFill>
                  <a:srgbClr val="335E79">
                    <a:lumMod val="50000"/>
                  </a:srgbClr>
                </a:solidFill>
              </a:rPr>
              <a:t>La mission d’Ekinops</a:t>
            </a:r>
            <a:endParaRPr lang="fr-FR" noProof="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29291365" name="Rectangle: Rounded Corners 4"/>
          <p:cNvSpPr/>
          <p:nvPr/>
        </p:nvSpPr>
        <p:spPr bwMode="auto">
          <a:xfrm>
            <a:off x="6684264" y="1419622"/>
            <a:ext cx="1943998" cy="2481814"/>
          </a:xfrm>
          <a:prstGeom prst="roundRect">
            <a:avLst>
              <a:gd name="adj" fmla="val 3092"/>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189">
              <a:lnSpc>
                <a:spcPct val="100000"/>
              </a:lnSpc>
              <a:spcBef>
                <a:spcPts val="0"/>
              </a:spcBef>
              <a:spcAft>
                <a:spcPts val="0"/>
              </a:spcAft>
              <a:buClrTx/>
              <a:buSzTx/>
              <a:buFontTx/>
              <a:buNone/>
              <a:defRPr/>
            </a:pPr>
            <a:endParaRPr lang="fr-FR" sz="1800" b="0" i="0" u="none" strike="noStrike" cap="none" spc="0" noProof="0">
              <a:ln>
                <a:noFill/>
              </a:ln>
              <a:solidFill>
                <a:srgbClr val="FF5A00"/>
              </a:solidFill>
              <a:latin typeface="Century Gothic"/>
              <a:ea typeface="+mn-ea"/>
              <a:cs typeface="+mn-cs"/>
            </a:endParaRPr>
          </a:p>
        </p:txBody>
      </p:sp>
      <p:sp>
        <p:nvSpPr>
          <p:cNvPr id="950503729" name="Rectangle: Rounded Corners 4"/>
          <p:cNvSpPr/>
          <p:nvPr/>
        </p:nvSpPr>
        <p:spPr bwMode="auto">
          <a:xfrm>
            <a:off x="4630177" y="1419622"/>
            <a:ext cx="1943998" cy="2481814"/>
          </a:xfrm>
          <a:prstGeom prst="roundRect">
            <a:avLst>
              <a:gd name="adj" fmla="val 3092"/>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189">
              <a:lnSpc>
                <a:spcPct val="100000"/>
              </a:lnSpc>
              <a:spcBef>
                <a:spcPts val="0"/>
              </a:spcBef>
              <a:spcAft>
                <a:spcPts val="0"/>
              </a:spcAft>
              <a:buClrTx/>
              <a:buSzTx/>
              <a:buFontTx/>
              <a:buNone/>
              <a:defRPr/>
            </a:pPr>
            <a:endParaRPr lang="fr-FR" sz="1800" b="0" i="0" u="none" strike="noStrike" cap="none" spc="0" noProof="0">
              <a:ln>
                <a:noFill/>
              </a:ln>
              <a:solidFill>
                <a:srgbClr val="FF5A00"/>
              </a:solidFill>
              <a:latin typeface="Century Gothic"/>
              <a:ea typeface="+mn-ea"/>
              <a:cs typeface="+mn-cs"/>
            </a:endParaRPr>
          </a:p>
        </p:txBody>
      </p:sp>
      <p:sp>
        <p:nvSpPr>
          <p:cNvPr id="793533135" name="Rectangle: Rounded Corners 4"/>
          <p:cNvSpPr/>
          <p:nvPr/>
        </p:nvSpPr>
        <p:spPr bwMode="auto">
          <a:xfrm>
            <a:off x="2576090" y="1456299"/>
            <a:ext cx="1943998" cy="2442058"/>
          </a:xfrm>
          <a:prstGeom prst="roundRect">
            <a:avLst>
              <a:gd name="adj" fmla="val 3092"/>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189">
              <a:lnSpc>
                <a:spcPct val="100000"/>
              </a:lnSpc>
              <a:spcBef>
                <a:spcPts val="0"/>
              </a:spcBef>
              <a:spcAft>
                <a:spcPts val="0"/>
              </a:spcAft>
              <a:buClrTx/>
              <a:buSzTx/>
              <a:buFontTx/>
              <a:buNone/>
              <a:defRPr/>
            </a:pPr>
            <a:endParaRPr lang="fr-FR" sz="1800" b="0" i="0" u="none" strike="noStrike" cap="none" spc="0" noProof="0">
              <a:ln>
                <a:noFill/>
              </a:ln>
              <a:solidFill>
                <a:srgbClr val="FF5A00"/>
              </a:solidFill>
              <a:latin typeface="Century Gothic"/>
              <a:ea typeface="+mn-ea"/>
              <a:cs typeface="+mn-cs"/>
            </a:endParaRPr>
          </a:p>
        </p:txBody>
      </p:sp>
      <p:sp>
        <p:nvSpPr>
          <p:cNvPr id="8283174" name="Rectangle: Rounded Corners 4"/>
          <p:cNvSpPr/>
          <p:nvPr/>
        </p:nvSpPr>
        <p:spPr bwMode="auto">
          <a:xfrm>
            <a:off x="522003" y="1456299"/>
            <a:ext cx="1943998" cy="2442058"/>
          </a:xfrm>
          <a:prstGeom prst="roundRect">
            <a:avLst>
              <a:gd name="adj" fmla="val 3092"/>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189">
              <a:lnSpc>
                <a:spcPct val="100000"/>
              </a:lnSpc>
              <a:spcBef>
                <a:spcPts val="0"/>
              </a:spcBef>
              <a:spcAft>
                <a:spcPts val="0"/>
              </a:spcAft>
              <a:buClrTx/>
              <a:buSzTx/>
              <a:buFontTx/>
              <a:buNone/>
              <a:defRPr/>
            </a:pPr>
            <a:endParaRPr lang="fr-FR" sz="1800" b="0" i="0" u="none" strike="noStrike" cap="none" spc="0" noProof="0">
              <a:ln>
                <a:noFill/>
              </a:ln>
              <a:solidFill>
                <a:srgbClr val="FF5A00"/>
              </a:solidFill>
              <a:latin typeface="Century Gothic"/>
              <a:ea typeface="+mn-ea"/>
              <a:cs typeface="+mn-cs"/>
            </a:endParaRPr>
          </a:p>
        </p:txBody>
      </p:sp>
      <p:pic>
        <p:nvPicPr>
          <p:cNvPr id="364714379" name="Graphic 6"/>
          <p:cNvPicPr>
            <a:picLocks noChangeAspect="1"/>
          </p:cNvPicPr>
          <p:nvPr/>
        </p:nvPicPr>
        <p:blipFill>
          <a:blip r:embed="rId3" cstate="screen">
            <a:lum/>
            <a:extLst>
              <a:ext uri="{28A0092B-C50C-407E-A947-70E740481C1C}">
                <a14:useLocalDpi xmlns:a14="http://schemas.microsoft.com/office/drawing/2010/main"/>
              </a:ext>
            </a:extLst>
          </a:blip>
          <a:stretch/>
        </p:blipFill>
        <p:spPr bwMode="auto">
          <a:xfrm>
            <a:off x="8149527" y="192185"/>
            <a:ext cx="778473" cy="180000"/>
          </a:xfrm>
          <a:prstGeom prst="rect">
            <a:avLst/>
          </a:prstGeom>
        </p:spPr>
      </p:pic>
      <p:cxnSp>
        <p:nvCxnSpPr>
          <p:cNvPr id="208157265" name="Straight Connector 7"/>
          <p:cNvCxnSpPr/>
          <p:nvPr/>
        </p:nvCxnSpPr>
        <p:spPr bwMode="auto">
          <a:xfrm>
            <a:off x="215999" y="0"/>
            <a:ext cx="0" cy="5143500"/>
          </a:xfrm>
          <a:prstGeom prst="line">
            <a:avLst/>
          </a:prstGeom>
          <a:ln w="3175">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sp>
        <p:nvSpPr>
          <p:cNvPr id="1513035492" name="Oval 8"/>
          <p:cNvSpPr/>
          <p:nvPr/>
        </p:nvSpPr>
        <p:spPr bwMode="auto">
          <a:xfrm flipH="1">
            <a:off x="108000" y="4715313"/>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800" b="0" i="0" u="none" strike="noStrike" cap="none" spc="0" noProof="0" smtClean="0">
                <a:ln>
                  <a:noFill/>
                </a:ln>
                <a:solidFill>
                  <a:srgbClr val="FFFFFF"/>
                </a:solidFill>
                <a:latin typeface="Century Gothic"/>
                <a:ea typeface="+mn-ea"/>
                <a:cs typeface="+mn-cs"/>
              </a:rPr>
              <a:t>30</a:t>
            </a:fld>
            <a:endParaRPr lang="fr-FR" sz="800" b="0" i="0" u="none" strike="noStrike" cap="none" spc="0" noProof="0">
              <a:ln>
                <a:noFill/>
              </a:ln>
              <a:solidFill>
                <a:srgbClr val="FFFFFF"/>
              </a:solidFill>
              <a:latin typeface="Century Gothic"/>
              <a:ea typeface="+mn-ea"/>
              <a:cs typeface="+mn-cs"/>
            </a:endParaRPr>
          </a:p>
        </p:txBody>
      </p:sp>
      <p:sp>
        <p:nvSpPr>
          <p:cNvPr id="367959719" name="Freeform 9"/>
          <p:cNvSpPr/>
          <p:nvPr/>
        </p:nvSpPr>
        <p:spPr bwMode="auto">
          <a:xfrm>
            <a:off x="215999" y="372338"/>
            <a:ext cx="63061" cy="360001"/>
          </a:xfrm>
          <a:custGeom>
            <a:avLst/>
            <a:gdLst>
              <a:gd name="connsiteX0" fmla="*/ 140 w 37616"/>
              <a:gd name="connsiteY0" fmla="*/ 0 h 360001"/>
              <a:gd name="connsiteX1" fmla="*/ 37616 w 37616"/>
              <a:gd name="connsiteY1" fmla="*/ 37476 h 360001"/>
              <a:gd name="connsiteX2" fmla="*/ 37615 w 37616"/>
              <a:gd name="connsiteY2" fmla="*/ 322525 h 360001"/>
              <a:gd name="connsiteX3" fmla="*/ 139 w 37616"/>
              <a:gd name="connsiteY3" fmla="*/ 360001 h 360001"/>
              <a:gd name="connsiteX4" fmla="*/ 140 w 37616"/>
              <a:gd name="connsiteY4" fmla="*/ 360000 h 360001"/>
              <a:gd name="connsiteX5" fmla="*/ 0 w 37616"/>
              <a:gd name="connsiteY5" fmla="*/ 359942 h 360001"/>
              <a:gd name="connsiteX6" fmla="*/ 0 w 37616"/>
              <a:gd name="connsiteY6" fmla="*/ 58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16" h="360001" extrusionOk="0">
                <a:moveTo>
                  <a:pt x="140" y="0"/>
                </a:moveTo>
                <a:cubicBezTo>
                  <a:pt x="20837" y="0"/>
                  <a:pt x="37616" y="16779"/>
                  <a:pt x="37616" y="37476"/>
                </a:cubicBezTo>
                <a:cubicBezTo>
                  <a:pt x="37616" y="132492"/>
                  <a:pt x="37615" y="227509"/>
                  <a:pt x="37615" y="322525"/>
                </a:cubicBezTo>
                <a:cubicBezTo>
                  <a:pt x="37615" y="343222"/>
                  <a:pt x="20836" y="360001"/>
                  <a:pt x="139" y="360001"/>
                </a:cubicBezTo>
                <a:lnTo>
                  <a:pt x="140" y="360000"/>
                </a:lnTo>
                <a:lnTo>
                  <a:pt x="0" y="359942"/>
                </a:lnTo>
                <a:lnTo>
                  <a:pt x="0" y="58"/>
                </a:lnTo>
                <a:close/>
              </a:path>
            </a:pathLst>
          </a:cu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200">
              <a:lnSpc>
                <a:spcPct val="100000"/>
              </a:lnSpc>
              <a:spcBef>
                <a:spcPts val="0"/>
              </a:spcBef>
              <a:spcAft>
                <a:spcPts val="0"/>
              </a:spcAft>
              <a:buClrTx/>
              <a:buSzTx/>
              <a:buFontTx/>
              <a:buNone/>
              <a:defRPr/>
            </a:pPr>
            <a:endParaRPr lang="fr-FR" sz="1200" b="0" i="0" u="none" strike="noStrike" cap="none" spc="0" noProof="0">
              <a:ln>
                <a:noFill/>
              </a:ln>
              <a:solidFill>
                <a:srgbClr val="FFFFFF"/>
              </a:solidFill>
              <a:latin typeface="Century Gothic"/>
              <a:ea typeface="+mn-ea"/>
              <a:cs typeface="+mn-cs"/>
            </a:endParaRPr>
          </a:p>
        </p:txBody>
      </p:sp>
      <p:sp>
        <p:nvSpPr>
          <p:cNvPr id="664497526" name="Titre 13"/>
          <p:cNvSpPr>
            <a:spLocks noGrp="1"/>
          </p:cNvSpPr>
          <p:nvPr>
            <p:ph type="title"/>
          </p:nvPr>
        </p:nvSpPr>
        <p:spPr bwMode="auto">
          <a:xfrm>
            <a:off x="576003" y="374101"/>
            <a:ext cx="8100000" cy="738664"/>
          </a:xfrm>
        </p:spPr>
        <p:txBody>
          <a:bodyPr/>
          <a:lstStyle/>
          <a:p>
            <a:pPr>
              <a:defRPr/>
            </a:pPr>
            <a:r>
              <a:rPr lang="fr-FR" noProof="0">
                <a:solidFill>
                  <a:srgbClr val="335E79">
                    <a:lumMod val="50000"/>
                  </a:srgbClr>
                </a:solidFill>
              </a:rPr>
              <a:t>Olfeo est disponible à travers un réseau de partenaires certifiés et les centrales d’achat IT</a:t>
            </a:r>
            <a:endParaRPr lang="fr-FR" sz="4800" noProof="0">
              <a:solidFill>
                <a:schemeClr val="tx2"/>
              </a:solidFill>
            </a:endParaRPr>
          </a:p>
        </p:txBody>
      </p:sp>
      <p:sp>
        <p:nvSpPr>
          <p:cNvPr id="845349655" name="Espace réservé du texte 41"/>
          <p:cNvSpPr>
            <a:spLocks noGrp="1"/>
          </p:cNvSpPr>
          <p:nvPr>
            <p:ph type="body" sz="quarter" idx="10"/>
          </p:nvPr>
        </p:nvSpPr>
        <p:spPr bwMode="auto">
          <a:xfrm>
            <a:off x="684001" y="2748909"/>
            <a:ext cx="1620000" cy="369332"/>
          </a:xfrm>
        </p:spPr>
        <p:txBody>
          <a:bodyPr/>
          <a:lstStyle/>
          <a:p>
            <a:pPr>
              <a:defRPr/>
            </a:pPr>
            <a:r>
              <a:rPr lang="fr-FR" cap="none" noProof="0" dirty="0">
                <a:solidFill>
                  <a:srgbClr val="FF5A00"/>
                </a:solidFill>
                <a:latin typeface="Century Gothic"/>
              </a:rPr>
              <a:t>RÉSEAU DE PARTENAIRES</a:t>
            </a:r>
            <a:endParaRPr lang="fr-FR" noProof="0" dirty="0"/>
          </a:p>
        </p:txBody>
      </p:sp>
      <p:sp>
        <p:nvSpPr>
          <p:cNvPr id="1388602547" name="Espace réservé du texte 47"/>
          <p:cNvSpPr>
            <a:spLocks noGrp="1"/>
          </p:cNvSpPr>
          <p:nvPr>
            <p:ph type="body" sz="quarter" idx="35"/>
          </p:nvPr>
        </p:nvSpPr>
        <p:spPr bwMode="auto">
          <a:xfrm>
            <a:off x="2736001" y="2748909"/>
            <a:ext cx="1620000" cy="369332"/>
          </a:xfrm>
        </p:spPr>
        <p:txBody>
          <a:bodyPr/>
          <a:lstStyle/>
          <a:p>
            <a:pPr>
              <a:defRPr/>
            </a:pPr>
            <a:r>
              <a:rPr lang="fr-FR" cap="none" noProof="0">
                <a:solidFill>
                  <a:srgbClr val="33A0DA"/>
                </a:solidFill>
                <a:latin typeface="Century Gothic"/>
              </a:rPr>
              <a:t>PROGRAMME PARTENAIRES</a:t>
            </a:r>
            <a:endParaRPr lang="fr-FR" noProof="0"/>
          </a:p>
        </p:txBody>
      </p:sp>
      <p:sp>
        <p:nvSpPr>
          <p:cNvPr id="1699175413" name="Espace réservé du texte 42"/>
          <p:cNvSpPr>
            <a:spLocks noGrp="1"/>
          </p:cNvSpPr>
          <p:nvPr>
            <p:ph type="body" sz="quarter" idx="11"/>
          </p:nvPr>
        </p:nvSpPr>
        <p:spPr bwMode="auto">
          <a:xfrm>
            <a:off x="684001" y="3341543"/>
            <a:ext cx="1620000" cy="487353"/>
          </a:xfrm>
        </p:spPr>
        <p:txBody>
          <a:bodyPr/>
          <a:lstStyle/>
          <a:p>
            <a:pPr>
              <a:defRPr/>
            </a:pPr>
            <a:r>
              <a:rPr lang="fr-FR" sz="1000" b="1" noProof="0" dirty="0">
                <a:solidFill>
                  <a:schemeClr val="tx1"/>
                </a:solidFill>
              </a:rPr>
              <a:t>50 </a:t>
            </a:r>
            <a:r>
              <a:rPr lang="fr-FR" sz="1000" noProof="0" dirty="0">
                <a:solidFill>
                  <a:schemeClr val="tx1"/>
                </a:solidFill>
              </a:rPr>
              <a:t>partenaires assurant la proximité avec nos clients</a:t>
            </a:r>
          </a:p>
        </p:txBody>
      </p:sp>
      <p:sp>
        <p:nvSpPr>
          <p:cNvPr id="1714587716" name="Espace réservé du texte 14"/>
          <p:cNvSpPr>
            <a:spLocks noGrp="1"/>
          </p:cNvSpPr>
          <p:nvPr>
            <p:ph type="body" sz="quarter" idx="37"/>
          </p:nvPr>
        </p:nvSpPr>
        <p:spPr bwMode="auto">
          <a:xfrm>
            <a:off x="2736001" y="3220397"/>
            <a:ext cx="1620000" cy="3600"/>
          </a:xfrm>
        </p:spPr>
        <p:txBody>
          <a:bodyPr/>
          <a:lstStyle/>
          <a:p>
            <a:pPr>
              <a:defRPr/>
            </a:pPr>
            <a:endParaRPr lang="fr-FR" noProof="0"/>
          </a:p>
        </p:txBody>
      </p:sp>
      <p:sp>
        <p:nvSpPr>
          <p:cNvPr id="620551071" name="Espace réservé du texte 15"/>
          <p:cNvSpPr>
            <a:spLocks noGrp="1"/>
          </p:cNvSpPr>
          <p:nvPr>
            <p:ph type="body" sz="quarter" idx="46"/>
          </p:nvPr>
        </p:nvSpPr>
        <p:spPr bwMode="auto">
          <a:xfrm>
            <a:off x="684001" y="3220397"/>
            <a:ext cx="1620000" cy="3600"/>
          </a:xfrm>
        </p:spPr>
        <p:txBody>
          <a:bodyPr/>
          <a:lstStyle/>
          <a:p>
            <a:pPr>
              <a:defRPr/>
            </a:pPr>
            <a:endParaRPr lang="fr-FR" noProof="0"/>
          </a:p>
        </p:txBody>
      </p:sp>
      <p:sp>
        <p:nvSpPr>
          <p:cNvPr id="1974781898" name="Espace réservé du texte 52"/>
          <p:cNvSpPr>
            <a:spLocks noGrp="1"/>
          </p:cNvSpPr>
          <p:nvPr>
            <p:ph type="body" sz="quarter" idx="47"/>
          </p:nvPr>
        </p:nvSpPr>
        <p:spPr bwMode="auto">
          <a:xfrm>
            <a:off x="2736001" y="3341543"/>
            <a:ext cx="1620000" cy="490953"/>
          </a:xfrm>
        </p:spPr>
        <p:txBody>
          <a:bodyPr/>
          <a:lstStyle/>
          <a:p>
            <a:pPr>
              <a:defRPr/>
            </a:pPr>
            <a:r>
              <a:rPr lang="fr-FR" sz="1000" noProof="0">
                <a:solidFill>
                  <a:schemeClr val="tx1"/>
                </a:solidFill>
              </a:rPr>
              <a:t>Programme partenaire certifiant pour mieux servir les clients</a:t>
            </a:r>
          </a:p>
        </p:txBody>
      </p:sp>
      <p:sp>
        <p:nvSpPr>
          <p:cNvPr id="204334810" name="Espace réservé du texte 54"/>
          <p:cNvSpPr>
            <a:spLocks noGrp="1"/>
          </p:cNvSpPr>
          <p:nvPr>
            <p:ph type="body" sz="quarter" idx="48"/>
          </p:nvPr>
        </p:nvSpPr>
        <p:spPr bwMode="auto">
          <a:xfrm>
            <a:off x="4788001" y="2748909"/>
            <a:ext cx="1620000" cy="369332"/>
          </a:xfrm>
        </p:spPr>
        <p:txBody>
          <a:bodyPr/>
          <a:lstStyle/>
          <a:p>
            <a:pPr>
              <a:defRPr/>
            </a:pPr>
            <a:r>
              <a:rPr lang="fr-FR" cap="none" noProof="0">
                <a:solidFill>
                  <a:srgbClr val="335E79"/>
                </a:solidFill>
                <a:latin typeface="Century Gothic"/>
              </a:rPr>
              <a:t>SUPPORT DÉDIÉ</a:t>
            </a:r>
            <a:endParaRPr lang="fr-FR" noProof="0"/>
          </a:p>
        </p:txBody>
      </p:sp>
      <p:sp>
        <p:nvSpPr>
          <p:cNvPr id="995925036" name="Espace réservé du texte 56"/>
          <p:cNvSpPr>
            <a:spLocks noGrp="1"/>
          </p:cNvSpPr>
          <p:nvPr>
            <p:ph type="body" sz="quarter" idx="49"/>
          </p:nvPr>
        </p:nvSpPr>
        <p:spPr bwMode="auto">
          <a:xfrm>
            <a:off x="4788001" y="3341543"/>
            <a:ext cx="1620000" cy="487353"/>
          </a:xfrm>
        </p:spPr>
        <p:txBody>
          <a:bodyPr/>
          <a:lstStyle/>
          <a:p>
            <a:pPr>
              <a:defRPr/>
            </a:pPr>
            <a:r>
              <a:rPr lang="fr-FR" sz="1000" noProof="0">
                <a:solidFill>
                  <a:schemeClr val="tx1"/>
                </a:solidFill>
              </a:rPr>
              <a:t>service support dédié aux partenaires</a:t>
            </a:r>
            <a:endParaRPr lang="fr-FR" noProof="0"/>
          </a:p>
        </p:txBody>
      </p:sp>
      <p:sp>
        <p:nvSpPr>
          <p:cNvPr id="1555195095" name="Espace réservé du texte 16"/>
          <p:cNvSpPr>
            <a:spLocks noGrp="1"/>
          </p:cNvSpPr>
          <p:nvPr>
            <p:ph type="body" sz="quarter" idx="50"/>
          </p:nvPr>
        </p:nvSpPr>
        <p:spPr bwMode="auto">
          <a:xfrm>
            <a:off x="4788001" y="3220397"/>
            <a:ext cx="1620000" cy="3600"/>
          </a:xfrm>
        </p:spPr>
        <p:txBody>
          <a:bodyPr/>
          <a:lstStyle/>
          <a:p>
            <a:pPr>
              <a:defRPr/>
            </a:pPr>
            <a:endParaRPr lang="fr-FR" noProof="0"/>
          </a:p>
        </p:txBody>
      </p:sp>
      <p:sp>
        <p:nvSpPr>
          <p:cNvPr id="1537984519" name="Espace réservé du texte 17"/>
          <p:cNvSpPr>
            <a:spLocks noGrp="1"/>
          </p:cNvSpPr>
          <p:nvPr>
            <p:ph type="body" sz="quarter" idx="53"/>
          </p:nvPr>
        </p:nvSpPr>
        <p:spPr bwMode="auto">
          <a:xfrm>
            <a:off x="6840001" y="2748909"/>
            <a:ext cx="1620000" cy="369332"/>
          </a:xfrm>
        </p:spPr>
        <p:txBody>
          <a:bodyPr/>
          <a:lstStyle/>
          <a:p>
            <a:pPr>
              <a:defRPr/>
            </a:pPr>
            <a:r>
              <a:rPr lang="fr-FR" noProof="0"/>
              <a:t>Formations certifiantes</a:t>
            </a:r>
          </a:p>
        </p:txBody>
      </p:sp>
      <p:sp>
        <p:nvSpPr>
          <p:cNvPr id="1329959593" name="Espace réservé du texte 64"/>
          <p:cNvSpPr>
            <a:spLocks noGrp="1"/>
          </p:cNvSpPr>
          <p:nvPr>
            <p:ph type="body" sz="quarter" idx="54"/>
          </p:nvPr>
        </p:nvSpPr>
        <p:spPr bwMode="auto">
          <a:xfrm>
            <a:off x="6840002" y="3341543"/>
            <a:ext cx="1620000" cy="490953"/>
          </a:xfrm>
        </p:spPr>
        <p:txBody>
          <a:bodyPr/>
          <a:lstStyle/>
          <a:p>
            <a:pPr>
              <a:defRPr/>
            </a:pPr>
            <a:r>
              <a:rPr lang="fr-FR" sz="1000" noProof="0">
                <a:solidFill>
                  <a:schemeClr val="tx1"/>
                </a:solidFill>
              </a:rPr>
              <a:t>formations commerciales et techniques dédiées et certifiantes</a:t>
            </a:r>
          </a:p>
        </p:txBody>
      </p:sp>
      <p:sp>
        <p:nvSpPr>
          <p:cNvPr id="710168839" name="Espace réservé du texte 18"/>
          <p:cNvSpPr>
            <a:spLocks noGrp="1"/>
          </p:cNvSpPr>
          <p:nvPr>
            <p:ph type="body" sz="quarter" idx="55"/>
          </p:nvPr>
        </p:nvSpPr>
        <p:spPr bwMode="auto">
          <a:xfrm>
            <a:off x="6840002" y="3220397"/>
            <a:ext cx="1620000" cy="3600"/>
          </a:xfrm>
        </p:spPr>
        <p:txBody>
          <a:bodyPr/>
          <a:lstStyle/>
          <a:p>
            <a:pPr>
              <a:defRPr/>
            </a:pPr>
            <a:endParaRPr lang="fr-FR" noProof="0"/>
          </a:p>
        </p:txBody>
      </p:sp>
      <p:pic>
        <p:nvPicPr>
          <p:cNvPr id="420224972" name="Image 24"/>
          <p:cNvPicPr>
            <a:picLocks noChangeAspect="1"/>
          </p:cNvPicPr>
          <p:nvPr/>
        </p:nvPicPr>
        <p:blipFill>
          <a:blip r:embed="rId4" cstate="screen">
            <a:extLst>
              <a:ext uri="{28A0092B-C50C-407E-A947-70E740481C1C}">
                <a14:useLocalDpi xmlns:a14="http://schemas.microsoft.com/office/drawing/2010/main"/>
              </a:ext>
            </a:extLst>
          </a:blip>
          <a:stretch/>
        </p:blipFill>
        <p:spPr bwMode="auto">
          <a:xfrm>
            <a:off x="8100392" y="4239703"/>
            <a:ext cx="932703" cy="470432"/>
          </a:xfrm>
          <a:prstGeom prst="rect">
            <a:avLst/>
          </a:prstGeom>
          <a:ln>
            <a:noFill/>
          </a:ln>
        </p:spPr>
      </p:pic>
      <p:pic>
        <p:nvPicPr>
          <p:cNvPr id="1389658116" name="Image 25"/>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5796136" y="4275470"/>
            <a:ext cx="910664" cy="358840"/>
          </a:xfrm>
          <a:prstGeom prst="rect">
            <a:avLst/>
          </a:prstGeom>
          <a:ln>
            <a:noFill/>
          </a:ln>
        </p:spPr>
      </p:pic>
      <p:pic>
        <p:nvPicPr>
          <p:cNvPr id="484153206" name="Image 26"/>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6857304" y="4315555"/>
            <a:ext cx="1099072" cy="252473"/>
          </a:xfrm>
          <a:prstGeom prst="rect">
            <a:avLst/>
          </a:prstGeom>
          <a:ln>
            <a:noFill/>
          </a:ln>
        </p:spPr>
      </p:pic>
      <p:pic>
        <p:nvPicPr>
          <p:cNvPr id="1761423982" name="Image 27"/>
          <p:cNvPicPr>
            <a:picLocks noChangeAspect="1"/>
          </p:cNvPicPr>
          <p:nvPr/>
        </p:nvPicPr>
        <p:blipFill>
          <a:blip r:embed="rId7" cstate="screen">
            <a:extLst>
              <a:ext uri="{28A0092B-C50C-407E-A947-70E740481C1C}">
                <a14:useLocalDpi xmlns:a14="http://schemas.microsoft.com/office/drawing/2010/main"/>
              </a:ext>
            </a:extLst>
          </a:blip>
          <a:stretch/>
        </p:blipFill>
        <p:spPr bwMode="auto">
          <a:xfrm>
            <a:off x="1262492" y="4215391"/>
            <a:ext cx="1188552" cy="479001"/>
          </a:xfrm>
          <a:prstGeom prst="rect">
            <a:avLst/>
          </a:prstGeom>
        </p:spPr>
      </p:pic>
      <p:pic>
        <p:nvPicPr>
          <p:cNvPr id="1123789178" name="Image 28"/>
          <p:cNvPicPr>
            <a:picLocks noChangeAspect="1"/>
          </p:cNvPicPr>
          <p:nvPr/>
        </p:nvPicPr>
        <p:blipFill>
          <a:blip r:embed="rId8" cstate="screen">
            <a:extLst>
              <a:ext uri="{28A0092B-C50C-407E-A947-70E740481C1C}">
                <a14:useLocalDpi xmlns:a14="http://schemas.microsoft.com/office/drawing/2010/main"/>
              </a:ext>
            </a:extLst>
          </a:blip>
          <a:stretch/>
        </p:blipFill>
        <p:spPr bwMode="auto">
          <a:xfrm>
            <a:off x="2609768" y="4304772"/>
            <a:ext cx="1304152" cy="300237"/>
          </a:xfrm>
          <a:prstGeom prst="rect">
            <a:avLst/>
          </a:prstGeom>
        </p:spPr>
      </p:pic>
      <p:pic>
        <p:nvPicPr>
          <p:cNvPr id="1455164099" name="Image 29"/>
          <p:cNvPicPr>
            <a:picLocks noChangeAspect="1"/>
          </p:cNvPicPr>
          <p:nvPr/>
        </p:nvPicPr>
        <p:blipFill>
          <a:blip r:embed="rId9" cstate="screen">
            <a:extLst>
              <a:ext uri="{28A0092B-C50C-407E-A947-70E740481C1C}">
                <a14:useLocalDpi xmlns:a14="http://schemas.microsoft.com/office/drawing/2010/main"/>
              </a:ext>
            </a:extLst>
          </a:blip>
          <a:stretch/>
        </p:blipFill>
        <p:spPr bwMode="auto">
          <a:xfrm>
            <a:off x="269487" y="4231673"/>
            <a:ext cx="884452" cy="446438"/>
          </a:xfrm>
          <a:prstGeom prst="rect">
            <a:avLst/>
          </a:prstGeom>
        </p:spPr>
      </p:pic>
      <p:pic>
        <p:nvPicPr>
          <p:cNvPr id="727550293" name="Picture 2" descr="CANUT | CEO-Vision (f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3911522" y="4108562"/>
            <a:ext cx="1099072" cy="732714"/>
          </a:xfrm>
          <a:prstGeom prst="rect">
            <a:avLst/>
          </a:prstGeom>
          <a:noFill/>
        </p:spPr>
      </p:pic>
      <p:pic>
        <p:nvPicPr>
          <p:cNvPr id="239138119" name="Image 32"/>
          <p:cNvPicPr>
            <a:picLocks noChangeAspect="1"/>
          </p:cNvPicPr>
          <p:nvPr/>
        </p:nvPicPr>
        <p:blipFill>
          <a:blip r:embed="rId11" cstate="screen">
            <a:extLst>
              <a:ext uri="{28A0092B-C50C-407E-A947-70E740481C1C}">
                <a14:useLocalDpi xmlns:a14="http://schemas.microsoft.com/office/drawing/2010/main"/>
              </a:ext>
            </a:extLst>
          </a:blip>
          <a:stretch/>
        </p:blipFill>
        <p:spPr bwMode="auto">
          <a:xfrm>
            <a:off x="4978337" y="4083918"/>
            <a:ext cx="709538" cy="715746"/>
          </a:xfrm>
          <a:prstGeom prst="rect">
            <a:avLst/>
          </a:prstGeom>
          <a:ln>
            <a:noFill/>
          </a:ln>
        </p:spPr>
      </p:pic>
      <p:pic>
        <p:nvPicPr>
          <p:cNvPr id="1283462395" name="Picture 4"/>
          <p:cNvPicPr>
            <a:picLocks noChangeAspect="1" noChangeArrowheads="1"/>
          </p:cNvPicPr>
          <p:nvPr/>
        </p:nvPicPr>
        <p:blipFill>
          <a:blip r:embed="rId12" cstate="screen">
            <a:extLst>
              <a:ext uri="{28A0092B-C50C-407E-A947-70E740481C1C}">
                <a14:useLocalDpi xmlns:a14="http://schemas.microsoft.com/office/drawing/2010/main"/>
              </a:ext>
            </a:extLst>
          </a:blip>
          <a:srcRect/>
          <a:stretch/>
        </p:blipFill>
        <p:spPr bwMode="auto">
          <a:xfrm>
            <a:off x="521999" y="1431093"/>
            <a:ext cx="1943998" cy="1152000"/>
          </a:xfrm>
          <a:prstGeom prst="roundRect">
            <a:avLst>
              <a:gd name="adj" fmla="val 16667"/>
            </a:avLst>
          </a:prstGeom>
          <a:noFill/>
        </p:spPr>
      </p:pic>
      <p:pic>
        <p:nvPicPr>
          <p:cNvPr id="897456077" name="Picture 6"/>
          <p:cNvPicPr>
            <a:picLocks noChangeAspect="1" noChangeArrowheads="1"/>
          </p:cNvPicPr>
          <p:nvPr/>
        </p:nvPicPr>
        <p:blipFill>
          <a:blip r:embed="rId13" cstate="screen">
            <a:extLst>
              <a:ext uri="{28A0092B-C50C-407E-A947-70E740481C1C}">
                <a14:useLocalDpi xmlns:a14="http://schemas.microsoft.com/office/drawing/2010/main"/>
              </a:ext>
            </a:extLst>
          </a:blip>
          <a:srcRect/>
          <a:stretch/>
        </p:blipFill>
        <p:spPr bwMode="auto">
          <a:xfrm>
            <a:off x="2573999" y="1431093"/>
            <a:ext cx="1943998" cy="1152000"/>
          </a:xfrm>
          <a:prstGeom prst="roundRect">
            <a:avLst>
              <a:gd name="adj" fmla="val 16667"/>
            </a:avLst>
          </a:prstGeom>
          <a:noFill/>
        </p:spPr>
      </p:pic>
      <p:pic>
        <p:nvPicPr>
          <p:cNvPr id="232685317" name="Picture 8"/>
          <p:cNvPicPr>
            <a:picLocks noChangeAspect="1" noChangeArrowheads="1"/>
          </p:cNvPicPr>
          <p:nvPr/>
        </p:nvPicPr>
        <p:blipFill>
          <a:blip r:embed="rId14" cstate="screen">
            <a:extLst>
              <a:ext uri="{28A0092B-C50C-407E-A947-70E740481C1C}">
                <a14:useLocalDpi xmlns:a14="http://schemas.microsoft.com/office/drawing/2010/main"/>
              </a:ext>
            </a:extLst>
          </a:blip>
          <a:srcRect/>
          <a:stretch/>
        </p:blipFill>
        <p:spPr bwMode="auto">
          <a:xfrm>
            <a:off x="4625999" y="1431093"/>
            <a:ext cx="1943998" cy="1152000"/>
          </a:xfrm>
          <a:prstGeom prst="roundRect">
            <a:avLst>
              <a:gd name="adj" fmla="val 16667"/>
            </a:avLst>
          </a:prstGeom>
          <a:noFill/>
        </p:spPr>
      </p:pic>
      <p:pic>
        <p:nvPicPr>
          <p:cNvPr id="1198244036" name="Picture 10"/>
          <p:cNvPicPr>
            <a:picLocks noChangeAspect="1" noChangeArrowheads="1"/>
          </p:cNvPicPr>
          <p:nvPr/>
        </p:nvPicPr>
        <p:blipFill>
          <a:blip r:embed="rId15" cstate="screen">
            <a:extLst>
              <a:ext uri="{28A0092B-C50C-407E-A947-70E740481C1C}">
                <a14:useLocalDpi xmlns:a14="http://schemas.microsoft.com/office/drawing/2010/main"/>
              </a:ext>
            </a:extLst>
          </a:blip>
          <a:srcRect/>
          <a:stretch/>
        </p:blipFill>
        <p:spPr bwMode="auto">
          <a:xfrm>
            <a:off x="6678000" y="1431093"/>
            <a:ext cx="1943998" cy="1152000"/>
          </a:xfrm>
          <a:prstGeom prst="roundRect">
            <a:avLst>
              <a:gd name="adj" fmla="val 16667"/>
            </a:avLst>
          </a:prstGeom>
          <a:noFill/>
        </p:spPr>
      </p:pic>
      <p:sp>
        <p:nvSpPr>
          <p:cNvPr id="620521223" name="TextBox 39"/>
          <p:cNvSpPr txBox="1"/>
          <p:nvPr/>
        </p:nvSpPr>
        <p:spPr bwMode="auto">
          <a:xfrm>
            <a:off x="569641" y="4011910"/>
            <a:ext cx="3642319" cy="169277"/>
          </a:xfrm>
          <a:prstGeom prst="rect">
            <a:avLst/>
          </a:prstGeom>
          <a:noFill/>
        </p:spPr>
        <p:txBody>
          <a:bodyPr wrap="square" lIns="0" tIns="0" rIns="0" bIns="0" anchor="ctr">
            <a:noAutofit/>
          </a:bodyPr>
          <a:lstStyle/>
          <a:p>
            <a:pPr marL="0" marR="0" lvl="1" indent="0" algn="l" defTabSz="457200">
              <a:lnSpc>
                <a:spcPct val="100000"/>
              </a:lnSpc>
              <a:spcBef>
                <a:spcPts val="0"/>
              </a:spcBef>
              <a:spcAft>
                <a:spcPts val="300"/>
              </a:spcAft>
              <a:buClr>
                <a:srgbClr val="335E79"/>
              </a:buClr>
              <a:buSzTx/>
              <a:buFontTx/>
              <a:buNone/>
              <a:defRPr/>
            </a:pPr>
            <a:r>
              <a:rPr lang="fr-FR" sz="1100" b="1" i="0" u="none" strike="noStrike" cap="none" spc="0" noProof="0">
                <a:ln>
                  <a:noFill/>
                </a:ln>
                <a:solidFill>
                  <a:schemeClr val="bg2"/>
                </a:solidFill>
                <a:latin typeface="Century Gothic"/>
                <a:ea typeface="+mn-ea"/>
                <a:cs typeface="+mn-cs"/>
              </a:rPr>
              <a:t>Olfeo est présent dans tous les marchés publics :</a:t>
            </a:r>
            <a:endParaRPr lang="fr-FR" noProof="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87015145" name="Oval 8"/>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600" b="0" i="0" u="none" strike="noStrike" cap="none" spc="0" noProof="0" smtClean="0">
                <a:ln>
                  <a:noFill/>
                </a:ln>
                <a:solidFill>
                  <a:srgbClr val="FFFFFF"/>
                </a:solidFill>
                <a:latin typeface="Century Gothic"/>
                <a:ea typeface="+mn-ea"/>
                <a:cs typeface="+mn-cs"/>
              </a:rPr>
              <a:t>31</a:t>
            </a:fld>
            <a:endParaRPr lang="fr-FR" sz="600" b="0" i="0" u="none" strike="noStrike" cap="none" spc="0" noProof="0">
              <a:ln>
                <a:noFill/>
              </a:ln>
              <a:solidFill>
                <a:srgbClr val="FFFFFF"/>
              </a:solidFill>
              <a:latin typeface="Century Gothic"/>
              <a:ea typeface="+mn-ea"/>
              <a:cs typeface="+mn-cs"/>
            </a:endParaRPr>
          </a:p>
        </p:txBody>
      </p:sp>
      <p:pic>
        <p:nvPicPr>
          <p:cNvPr id="1730274674" name="Image 42"/>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2550266" y="1665645"/>
            <a:ext cx="3636105" cy="2458127"/>
          </a:xfrm>
          <a:custGeom>
            <a:avLst/>
            <a:gdLst>
              <a:gd name="connsiteX0" fmla="*/ 8314417 w 8442001"/>
              <a:gd name="connsiteY0" fmla="*/ 0 h 2880000"/>
              <a:gd name="connsiteX1" fmla="*/ 0 w 8442001"/>
              <a:gd name="connsiteY1" fmla="*/ 0 h 2880000"/>
              <a:gd name="connsiteX2" fmla="*/ 0 w 8442001"/>
              <a:gd name="connsiteY2" fmla="*/ 2880000 h 2880000"/>
              <a:gd name="connsiteX3" fmla="*/ 8314417 w 8442001"/>
              <a:gd name="connsiteY3" fmla="*/ 2880000 h 2880000"/>
              <a:gd name="connsiteX4" fmla="*/ 8442001 w 8442001"/>
              <a:gd name="connsiteY4" fmla="*/ 2752416 h 2880000"/>
              <a:gd name="connsiteX5" fmla="*/ 8442001 w 8442001"/>
              <a:gd name="connsiteY5" fmla="*/ 127584 h 2880000"/>
              <a:gd name="connsiteX6" fmla="*/ 8314417 w 8442001"/>
              <a:gd name="connsiteY6" fmla="*/ 0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2001" h="2880000" extrusionOk="0">
                <a:moveTo>
                  <a:pt x="8314417" y="0"/>
                </a:moveTo>
                <a:lnTo>
                  <a:pt x="0" y="0"/>
                </a:lnTo>
                <a:lnTo>
                  <a:pt x="0" y="2880000"/>
                </a:lnTo>
                <a:lnTo>
                  <a:pt x="8314417" y="2880000"/>
                </a:lnTo>
                <a:cubicBezTo>
                  <a:pt x="8384880" y="2880000"/>
                  <a:pt x="8442001" y="2822879"/>
                  <a:pt x="8442001" y="2752416"/>
                </a:cubicBezTo>
                <a:lnTo>
                  <a:pt x="8442001" y="127584"/>
                </a:lnTo>
                <a:cubicBezTo>
                  <a:pt x="8442001" y="57121"/>
                  <a:pt x="8384880" y="0"/>
                  <a:pt x="8314417" y="0"/>
                </a:cubicBezTo>
                <a:close/>
              </a:path>
            </a:pathLst>
          </a:custGeom>
        </p:spPr>
      </p:pic>
      <p:sp>
        <p:nvSpPr>
          <p:cNvPr id="711863371" name="ZoneTexte 1"/>
          <p:cNvSpPr txBox="1"/>
          <p:nvPr/>
        </p:nvSpPr>
        <p:spPr bwMode="auto">
          <a:xfrm>
            <a:off x="270626" y="1404035"/>
            <a:ext cx="1614545" cy="261610"/>
          </a:xfrm>
          <a:prstGeom prst="rect">
            <a:avLst/>
          </a:prstGeom>
          <a:noFill/>
        </p:spPr>
        <p:txBody>
          <a:bodyPr wrap="square" lIns="0" tIns="0" rIns="0" bIns="0" anchor="ctr">
            <a:noAutofit/>
          </a:bodyPr>
          <a:lstStyle>
            <a:defPPr>
              <a:defRPr lang="en-US"/>
            </a:defPPr>
            <a:lvl1pPr>
              <a:defRPr sz="1100" b="1">
                <a:solidFill>
                  <a:schemeClr val="bg2"/>
                </a:solidFill>
              </a:defRPr>
            </a:lvl1pPr>
          </a:lstStyle>
          <a:p>
            <a:r>
              <a:rPr lang="fr-FR" dirty="0"/>
              <a:t>Equipe support Olfeo</a:t>
            </a:r>
          </a:p>
        </p:txBody>
      </p:sp>
      <p:sp>
        <p:nvSpPr>
          <p:cNvPr id="977137253" name="ZoneTexte 2"/>
          <p:cNvSpPr txBox="1"/>
          <p:nvPr/>
        </p:nvSpPr>
        <p:spPr bwMode="auto">
          <a:xfrm>
            <a:off x="6186371" y="2401148"/>
            <a:ext cx="1468430" cy="261610"/>
          </a:xfrm>
          <a:prstGeom prst="rect">
            <a:avLst/>
          </a:prstGeom>
          <a:noFill/>
        </p:spPr>
        <p:txBody>
          <a:bodyPr wrap="square" rtlCol="0">
            <a:spAutoFit/>
          </a:bodyPr>
          <a:lstStyle/>
          <a:p>
            <a:pPr>
              <a:defRPr/>
            </a:pPr>
            <a:r>
              <a:rPr lang="fr-FR" sz="1100" b="1" dirty="0">
                <a:solidFill>
                  <a:schemeClr val="bg2"/>
                </a:solidFill>
              </a:rPr>
              <a:t>Partenaires</a:t>
            </a:r>
          </a:p>
        </p:txBody>
      </p:sp>
      <p:sp>
        <p:nvSpPr>
          <p:cNvPr id="128599195" name="ZoneTexte 3"/>
          <p:cNvSpPr txBox="1"/>
          <p:nvPr/>
        </p:nvSpPr>
        <p:spPr bwMode="auto">
          <a:xfrm>
            <a:off x="6178704" y="3477856"/>
            <a:ext cx="2119491" cy="261610"/>
          </a:xfrm>
          <a:prstGeom prst="rect">
            <a:avLst/>
          </a:prstGeom>
          <a:noFill/>
        </p:spPr>
        <p:txBody>
          <a:bodyPr wrap="none" rtlCol="0">
            <a:spAutoFit/>
          </a:bodyPr>
          <a:lstStyle/>
          <a:p>
            <a:pPr>
              <a:defRPr/>
            </a:pPr>
            <a:r>
              <a:rPr lang="fr-FR" sz="1100" b="1" dirty="0">
                <a:solidFill>
                  <a:schemeClr val="bg2"/>
                </a:solidFill>
              </a:rPr>
              <a:t>Customer </a:t>
            </a:r>
            <a:r>
              <a:rPr lang="fr-FR" sz="1100" b="1" dirty="0" err="1">
                <a:solidFill>
                  <a:schemeClr val="bg2"/>
                </a:solidFill>
              </a:rPr>
              <a:t>Success</a:t>
            </a:r>
            <a:r>
              <a:rPr lang="fr-FR" sz="1100" b="1" dirty="0">
                <a:solidFill>
                  <a:schemeClr val="bg2"/>
                </a:solidFill>
              </a:rPr>
              <a:t> </a:t>
            </a:r>
            <a:r>
              <a:rPr lang="fr-FR" sz="1100" b="1" dirty="0" err="1">
                <a:solidFill>
                  <a:schemeClr val="bg2"/>
                </a:solidFill>
              </a:rPr>
              <a:t>Specialist</a:t>
            </a:r>
            <a:endParaRPr lang="fr-FR" sz="1100" b="1" dirty="0">
              <a:solidFill>
                <a:schemeClr val="bg2"/>
              </a:solidFill>
            </a:endParaRPr>
          </a:p>
        </p:txBody>
      </p:sp>
      <p:sp>
        <p:nvSpPr>
          <p:cNvPr id="984140281" name="Marcador de texto 6"/>
          <p:cNvSpPr txBox="1"/>
          <p:nvPr/>
        </p:nvSpPr>
        <p:spPr bwMode="auto">
          <a:xfrm>
            <a:off x="311617" y="1637611"/>
            <a:ext cx="2719199" cy="3147266"/>
          </a:xfrm>
          <a:prstGeom prst="rect">
            <a:avLst/>
          </a:prstGeom>
        </p:spPr>
        <p:txBody>
          <a:bodyPr/>
          <a:lstStyle>
            <a:lvl1pPr marL="457200" indent="-457200" algn="l" defTabSz="914400">
              <a:lnSpc>
                <a:spcPct val="90000"/>
              </a:lnSpc>
              <a:spcBef>
                <a:spcPts val="1000"/>
              </a:spcBef>
              <a:buClr>
                <a:schemeClr val="accent1"/>
              </a:buClr>
              <a:buFont typeface="Arial"/>
              <a:buChar char="•"/>
              <a:defRPr sz="2800">
                <a:solidFill>
                  <a:schemeClr val="tx1"/>
                </a:solidFill>
                <a:latin typeface="+mn-lt"/>
                <a:ea typeface="+mn-ea"/>
                <a:cs typeface="+mn-cs"/>
              </a:defRPr>
            </a:lvl1pPr>
            <a:lvl2pPr marL="800100" indent="-342900" algn="l" defTabSz="914400">
              <a:lnSpc>
                <a:spcPct val="90000"/>
              </a:lnSpc>
              <a:spcBef>
                <a:spcPts val="500"/>
              </a:spcBef>
              <a:buClr>
                <a:schemeClr val="accent1"/>
              </a:buClr>
              <a:buFont typeface="Arial"/>
              <a:buChar char="•"/>
              <a:defRPr sz="2400">
                <a:solidFill>
                  <a:schemeClr val="tx1"/>
                </a:solidFill>
                <a:latin typeface="+mn-lt"/>
                <a:ea typeface="+mn-ea"/>
                <a:cs typeface="+mn-cs"/>
              </a:defRPr>
            </a:lvl2pPr>
            <a:lvl3pPr marL="1257300" indent="-342900" algn="l" defTabSz="914400">
              <a:lnSpc>
                <a:spcPct val="90000"/>
              </a:lnSpc>
              <a:spcBef>
                <a:spcPts val="500"/>
              </a:spcBef>
              <a:buClr>
                <a:schemeClr val="accent1"/>
              </a:buClr>
              <a:buFont typeface="Arial"/>
              <a:buChar char="•"/>
              <a:defRPr sz="2000">
                <a:solidFill>
                  <a:schemeClr val="tx1"/>
                </a:solidFill>
                <a:latin typeface="+mn-lt"/>
                <a:ea typeface="+mn-ea"/>
                <a:cs typeface="+mn-cs"/>
              </a:defRPr>
            </a:lvl3pPr>
            <a:lvl4pPr marL="1657350" indent="-285750" algn="l" defTabSz="914400">
              <a:lnSpc>
                <a:spcPct val="90000"/>
              </a:lnSpc>
              <a:spcBef>
                <a:spcPts val="500"/>
              </a:spcBef>
              <a:buClr>
                <a:schemeClr val="accent1"/>
              </a:buClr>
              <a:buFont typeface="Arial"/>
              <a:buChar char="•"/>
              <a:defRPr sz="1800">
                <a:solidFill>
                  <a:schemeClr val="tx1"/>
                </a:solidFill>
                <a:latin typeface="+mn-lt"/>
                <a:ea typeface="+mn-ea"/>
                <a:cs typeface="+mn-cs"/>
              </a:defRPr>
            </a:lvl4pPr>
            <a:lvl5pPr marL="2114550" indent="-285750" algn="l" defTabSz="914400">
              <a:lnSpc>
                <a:spcPct val="90000"/>
              </a:lnSpc>
              <a:spcBef>
                <a:spcPts val="500"/>
              </a:spcBef>
              <a:buClr>
                <a:schemeClr val="accent1"/>
              </a:buClr>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nSpc>
                <a:spcPct val="100000"/>
              </a:lnSpc>
              <a:defRPr/>
            </a:pPr>
            <a:endParaRPr lang="fr-FR" sz="1200" dirty="0"/>
          </a:p>
          <a:p>
            <a:pPr marL="0" indent="0">
              <a:lnSpc>
                <a:spcPct val="100000"/>
              </a:lnSpc>
              <a:buNone/>
              <a:defRPr/>
            </a:pPr>
            <a:endParaRPr lang="fr-FR" sz="2000" noProof="0" dirty="0"/>
          </a:p>
        </p:txBody>
      </p:sp>
      <p:sp>
        <p:nvSpPr>
          <p:cNvPr id="712710346" name="Marcador de texto 10"/>
          <p:cNvSpPr txBox="1"/>
          <p:nvPr/>
        </p:nvSpPr>
        <p:spPr bwMode="auto">
          <a:xfrm>
            <a:off x="6215319" y="3794226"/>
            <a:ext cx="2617063" cy="618183"/>
          </a:xfrm>
          <a:prstGeom prst="rect">
            <a:avLst/>
          </a:prstGeom>
        </p:spPr>
        <p:txBody>
          <a:bodyPr/>
          <a:lstStyle>
            <a:defPPr>
              <a:defRPr lang="en-US"/>
            </a:defPPr>
            <a:lvl1pPr marL="114300" indent="-114300">
              <a:lnSpc>
                <a:spcPct val="100000"/>
              </a:lnSpc>
              <a:spcBef>
                <a:spcPts val="600"/>
              </a:spcBef>
              <a:buClr>
                <a:schemeClr val="tx1"/>
              </a:buClr>
              <a:buFont typeface="Arial" panose="020B0604020202020204" pitchFamily="34" charset="0"/>
              <a:buChar char="•"/>
              <a:defRPr sz="1100" b="1"/>
            </a:lvl1pPr>
            <a:lvl2pPr marL="800100" indent="-342900" defTabSz="914400">
              <a:lnSpc>
                <a:spcPct val="90000"/>
              </a:lnSpc>
              <a:spcBef>
                <a:spcPts val="500"/>
              </a:spcBef>
              <a:buClr>
                <a:schemeClr val="accent1"/>
              </a:buClr>
              <a:buFont typeface="Arial"/>
              <a:buChar char="•"/>
              <a:defRPr sz="2400"/>
            </a:lvl2pPr>
            <a:lvl3pPr marL="1257300" indent="-342900" defTabSz="914400">
              <a:lnSpc>
                <a:spcPct val="90000"/>
              </a:lnSpc>
              <a:spcBef>
                <a:spcPts val="500"/>
              </a:spcBef>
              <a:buClr>
                <a:schemeClr val="accent1"/>
              </a:buClr>
              <a:buFont typeface="Arial"/>
              <a:buChar char="•"/>
              <a:defRPr sz="2000"/>
            </a:lvl3pPr>
            <a:lvl4pPr marL="1657350" indent="-285750" defTabSz="914400">
              <a:lnSpc>
                <a:spcPct val="90000"/>
              </a:lnSpc>
              <a:spcBef>
                <a:spcPts val="500"/>
              </a:spcBef>
              <a:buClr>
                <a:schemeClr val="accent1"/>
              </a:buClr>
              <a:buFont typeface="Arial"/>
              <a:buChar char="•"/>
            </a:lvl4pPr>
            <a:lvl5pPr marL="2114550" indent="-285750" defTabSz="914400">
              <a:lnSpc>
                <a:spcPct val="90000"/>
              </a:lnSpc>
              <a:spcBef>
                <a:spcPts val="500"/>
              </a:spcBef>
              <a:buClr>
                <a:schemeClr val="accent1"/>
              </a:buClr>
              <a:buFont typeface="Arial"/>
              <a:buChar cha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r>
              <a:rPr lang="fr-FR" dirty="0"/>
              <a:t>Un accompagnement personnalisé  </a:t>
            </a:r>
            <a:r>
              <a:rPr lang="fr-FR" b="0" dirty="0"/>
              <a:t>fonctionnel, dédié à chaque client Olfeo tout au long de son abonnement.</a:t>
            </a:r>
          </a:p>
        </p:txBody>
      </p:sp>
      <p:sp>
        <p:nvSpPr>
          <p:cNvPr id="1222527572" name="Marcador de texto 6"/>
          <p:cNvSpPr txBox="1"/>
          <p:nvPr/>
        </p:nvSpPr>
        <p:spPr bwMode="auto">
          <a:xfrm>
            <a:off x="6215318" y="2688637"/>
            <a:ext cx="2617063" cy="734459"/>
          </a:xfrm>
          <a:prstGeom prst="rect">
            <a:avLst/>
          </a:prstGeom>
        </p:spPr>
        <p:txBody>
          <a:bodyPr/>
          <a:lstStyle>
            <a:defPPr>
              <a:defRPr lang="en-US"/>
            </a:defPPr>
            <a:lvl1pPr marL="114300" indent="-114300">
              <a:lnSpc>
                <a:spcPct val="100000"/>
              </a:lnSpc>
              <a:spcBef>
                <a:spcPts val="600"/>
              </a:spcBef>
              <a:buClr>
                <a:schemeClr val="tx1"/>
              </a:buClr>
              <a:buFont typeface="Arial" panose="020B0604020202020204" pitchFamily="34" charset="0"/>
              <a:buChar char="•"/>
              <a:defRPr sz="1100" b="1"/>
            </a:lvl1pPr>
            <a:lvl2pPr marL="800100" indent="-342900" defTabSz="914400">
              <a:lnSpc>
                <a:spcPct val="90000"/>
              </a:lnSpc>
              <a:spcBef>
                <a:spcPts val="500"/>
              </a:spcBef>
              <a:buClr>
                <a:schemeClr val="accent1"/>
              </a:buClr>
              <a:buFont typeface="Arial"/>
              <a:buChar char="•"/>
              <a:defRPr sz="2400"/>
            </a:lvl2pPr>
            <a:lvl3pPr marL="1257300" indent="-342900" defTabSz="914400">
              <a:lnSpc>
                <a:spcPct val="90000"/>
              </a:lnSpc>
              <a:spcBef>
                <a:spcPts val="500"/>
              </a:spcBef>
              <a:buClr>
                <a:schemeClr val="accent1"/>
              </a:buClr>
              <a:buFont typeface="Arial"/>
              <a:buChar char="•"/>
              <a:defRPr sz="2000"/>
            </a:lvl3pPr>
            <a:lvl4pPr marL="1657350" indent="-285750" defTabSz="914400">
              <a:lnSpc>
                <a:spcPct val="90000"/>
              </a:lnSpc>
              <a:spcBef>
                <a:spcPts val="500"/>
              </a:spcBef>
              <a:buClr>
                <a:schemeClr val="accent1"/>
              </a:buClr>
              <a:buFont typeface="Arial"/>
              <a:buChar char="•"/>
            </a:lvl4pPr>
            <a:lvl5pPr marL="2114550" indent="-285750" defTabSz="914400">
              <a:lnSpc>
                <a:spcPct val="90000"/>
              </a:lnSpc>
              <a:spcBef>
                <a:spcPts val="500"/>
              </a:spcBef>
              <a:buClr>
                <a:schemeClr val="accent1"/>
              </a:buClr>
              <a:buFont typeface="Arial"/>
              <a:buChar cha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r>
              <a:rPr lang="fr-FR" b="0" dirty="0"/>
              <a:t>Réseau de plus de </a:t>
            </a:r>
            <a:r>
              <a:rPr lang="fr-FR" dirty="0"/>
              <a:t>50 partenaires certifiés </a:t>
            </a:r>
            <a:r>
              <a:rPr lang="fr-FR" b="0" dirty="0"/>
              <a:t>de proximité pour vous supporter à toutes les étapes de votre projet</a:t>
            </a:r>
          </a:p>
        </p:txBody>
      </p:sp>
      <p:sp>
        <p:nvSpPr>
          <p:cNvPr id="1962079746" name="ZoneTexte 11"/>
          <p:cNvSpPr txBox="1"/>
          <p:nvPr/>
        </p:nvSpPr>
        <p:spPr bwMode="auto">
          <a:xfrm>
            <a:off x="6178704" y="1404035"/>
            <a:ext cx="1539204" cy="261610"/>
          </a:xfrm>
          <a:prstGeom prst="rect">
            <a:avLst/>
          </a:prstGeom>
          <a:noFill/>
        </p:spPr>
        <p:txBody>
          <a:bodyPr wrap="none" rtlCol="0">
            <a:spAutoFit/>
          </a:bodyPr>
          <a:lstStyle/>
          <a:p>
            <a:pPr>
              <a:defRPr/>
            </a:pPr>
            <a:r>
              <a:rPr lang="fr-FR" sz="1100" b="1" dirty="0">
                <a:solidFill>
                  <a:schemeClr val="bg2"/>
                </a:solidFill>
              </a:rPr>
              <a:t>Club des utilisateurs</a:t>
            </a:r>
            <a:endParaRPr lang="fr-FR" sz="1400" noProof="0" dirty="0"/>
          </a:p>
        </p:txBody>
      </p:sp>
      <p:sp>
        <p:nvSpPr>
          <p:cNvPr id="575753745" name="Marcador de texto 10"/>
          <p:cNvSpPr txBox="1"/>
          <p:nvPr/>
        </p:nvSpPr>
        <p:spPr bwMode="auto">
          <a:xfrm>
            <a:off x="6186371" y="1757086"/>
            <a:ext cx="2520724" cy="618183"/>
          </a:xfrm>
          <a:prstGeom prst="rect">
            <a:avLst/>
          </a:prstGeom>
        </p:spPr>
        <p:txBody>
          <a:bodyPr/>
          <a:lstStyle>
            <a:lvl1pPr marL="457200" indent="-457200" algn="l" defTabSz="914400">
              <a:lnSpc>
                <a:spcPct val="90000"/>
              </a:lnSpc>
              <a:spcBef>
                <a:spcPts val="1000"/>
              </a:spcBef>
              <a:buClr>
                <a:schemeClr val="accent1"/>
              </a:buClr>
              <a:buFont typeface="Arial"/>
              <a:buChar char="•"/>
              <a:defRPr sz="2800">
                <a:solidFill>
                  <a:schemeClr val="tx1"/>
                </a:solidFill>
                <a:latin typeface="+mn-lt"/>
                <a:ea typeface="+mn-ea"/>
                <a:cs typeface="+mn-cs"/>
              </a:defRPr>
            </a:lvl1pPr>
            <a:lvl2pPr marL="800100" indent="-342900" algn="l" defTabSz="914400">
              <a:lnSpc>
                <a:spcPct val="90000"/>
              </a:lnSpc>
              <a:spcBef>
                <a:spcPts val="500"/>
              </a:spcBef>
              <a:buClr>
                <a:schemeClr val="accent1"/>
              </a:buClr>
              <a:buFont typeface="Arial"/>
              <a:buChar char="•"/>
              <a:defRPr sz="2400">
                <a:solidFill>
                  <a:schemeClr val="tx1"/>
                </a:solidFill>
                <a:latin typeface="+mn-lt"/>
                <a:ea typeface="+mn-ea"/>
                <a:cs typeface="+mn-cs"/>
              </a:defRPr>
            </a:lvl2pPr>
            <a:lvl3pPr marL="1257300" indent="-342900" algn="l" defTabSz="914400">
              <a:lnSpc>
                <a:spcPct val="90000"/>
              </a:lnSpc>
              <a:spcBef>
                <a:spcPts val="500"/>
              </a:spcBef>
              <a:buClr>
                <a:schemeClr val="accent1"/>
              </a:buClr>
              <a:buFont typeface="Arial"/>
              <a:buChar char="•"/>
              <a:defRPr sz="2000">
                <a:solidFill>
                  <a:schemeClr val="tx1"/>
                </a:solidFill>
                <a:latin typeface="+mn-lt"/>
                <a:ea typeface="+mn-ea"/>
                <a:cs typeface="+mn-cs"/>
              </a:defRPr>
            </a:lvl3pPr>
            <a:lvl4pPr marL="1657350" indent="-285750" algn="l" defTabSz="914400">
              <a:lnSpc>
                <a:spcPct val="90000"/>
              </a:lnSpc>
              <a:spcBef>
                <a:spcPts val="500"/>
              </a:spcBef>
              <a:buClr>
                <a:schemeClr val="accent1"/>
              </a:buClr>
              <a:buFont typeface="Arial"/>
              <a:buChar char="•"/>
              <a:defRPr sz="1800">
                <a:solidFill>
                  <a:schemeClr val="tx1"/>
                </a:solidFill>
                <a:latin typeface="+mn-lt"/>
                <a:ea typeface="+mn-ea"/>
                <a:cs typeface="+mn-cs"/>
              </a:defRPr>
            </a:lvl4pPr>
            <a:lvl5pPr marL="2114550" indent="-285750" algn="l" defTabSz="914400">
              <a:lnSpc>
                <a:spcPct val="90000"/>
              </a:lnSpc>
              <a:spcBef>
                <a:spcPts val="500"/>
              </a:spcBef>
              <a:buClr>
                <a:schemeClr val="accent1"/>
              </a:buClr>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114300" indent="-114300" defTabSz="457200">
              <a:lnSpc>
                <a:spcPct val="100000"/>
              </a:lnSpc>
              <a:spcBef>
                <a:spcPts val="600"/>
              </a:spcBef>
              <a:buClr>
                <a:schemeClr val="tx1"/>
              </a:buClr>
              <a:buFont typeface="Arial" panose="020B0604020202020204" pitchFamily="34" charset="0"/>
              <a:buChar char="•"/>
              <a:defRPr/>
            </a:pPr>
            <a:r>
              <a:rPr lang="fr-FR" sz="1100" b="1" dirty="0"/>
              <a:t>Un accès client direct </a:t>
            </a:r>
            <a:r>
              <a:rPr lang="fr-FR" sz="1100" dirty="0"/>
              <a:t>à l’équipe produit pour faire entendre vos voix et vos besoins</a:t>
            </a:r>
          </a:p>
        </p:txBody>
      </p:sp>
      <p:sp>
        <p:nvSpPr>
          <p:cNvPr id="12" name="Title 11">
            <a:extLst>
              <a:ext uri="{FF2B5EF4-FFF2-40B4-BE49-F238E27FC236}">
                <a16:creationId xmlns:a16="http://schemas.microsoft.com/office/drawing/2014/main" id="{62FEB513-2248-D536-C1CF-1138917BC334}"/>
              </a:ext>
            </a:extLst>
          </p:cNvPr>
          <p:cNvSpPr>
            <a:spLocks noGrp="1"/>
          </p:cNvSpPr>
          <p:nvPr>
            <p:ph type="title"/>
          </p:nvPr>
        </p:nvSpPr>
        <p:spPr/>
        <p:txBody>
          <a:bodyPr/>
          <a:lstStyle/>
          <a:p>
            <a:r>
              <a:rPr lang="fr-FR" dirty="0">
                <a:solidFill>
                  <a:srgbClr val="335E79">
                    <a:lumMod val="50000"/>
                  </a:srgbClr>
                </a:solidFill>
              </a:rPr>
              <a:t>La garantie d’un accompagnement complet et de proximité</a:t>
            </a:r>
            <a:br>
              <a:rPr lang="fr-FR" dirty="0"/>
            </a:br>
            <a:endParaRPr lang="en-US" dirty="0"/>
          </a:p>
        </p:txBody>
      </p:sp>
      <p:sp>
        <p:nvSpPr>
          <p:cNvPr id="13" name="TextBox 37">
            <a:extLst>
              <a:ext uri="{FF2B5EF4-FFF2-40B4-BE49-F238E27FC236}">
                <a16:creationId xmlns:a16="http://schemas.microsoft.com/office/drawing/2014/main" id="{639052DA-6774-025A-FAF1-264AA146C196}"/>
              </a:ext>
            </a:extLst>
          </p:cNvPr>
          <p:cNvSpPr txBox="1"/>
          <p:nvPr/>
        </p:nvSpPr>
        <p:spPr bwMode="auto">
          <a:xfrm>
            <a:off x="270626" y="1757086"/>
            <a:ext cx="2423963" cy="2889138"/>
          </a:xfrm>
          <a:prstGeom prst="rect">
            <a:avLst/>
          </a:prstGeom>
          <a:noFill/>
        </p:spPr>
        <p:txBody>
          <a:bodyPr wrap="square" lIns="0" tIns="0" rIns="0" bIns="0">
            <a:noAutofit/>
          </a:bodyPr>
          <a:lstStyle/>
          <a:p>
            <a:pPr marL="114300" indent="-114300">
              <a:lnSpc>
                <a:spcPct val="100000"/>
              </a:lnSpc>
              <a:spcBef>
                <a:spcPts val="600"/>
              </a:spcBef>
              <a:buFont typeface="Arial" panose="020B0604020202020204" pitchFamily="34" charset="0"/>
              <a:buChar char="•"/>
              <a:defRPr/>
            </a:pPr>
            <a:r>
              <a:rPr lang="fr-FR" sz="1100" b="1" dirty="0"/>
              <a:t>Partie intégrante d’Olfeo et à proximité des équipes R&amp;D </a:t>
            </a:r>
            <a:r>
              <a:rPr lang="fr-FR" sz="1100" dirty="0"/>
              <a:t>afin d’offrir des solutions techniques dans les meilleurs délais. </a:t>
            </a:r>
          </a:p>
          <a:p>
            <a:pPr marL="114300" indent="-114300">
              <a:lnSpc>
                <a:spcPct val="100000"/>
              </a:lnSpc>
              <a:spcBef>
                <a:spcPts val="600"/>
              </a:spcBef>
              <a:buFont typeface="Arial" panose="020B0604020202020204" pitchFamily="34" charset="0"/>
              <a:buChar char="•"/>
              <a:defRPr/>
            </a:pPr>
            <a:r>
              <a:rPr lang="fr-FR" sz="1100" b="1" dirty="0"/>
              <a:t>Taux de satisfaction &gt; 96%</a:t>
            </a:r>
          </a:p>
          <a:p>
            <a:pPr marL="171450" indent="-171450">
              <a:lnSpc>
                <a:spcPct val="100000"/>
              </a:lnSpc>
              <a:buFont typeface="Arial" panose="020B0604020202020204" pitchFamily="34" charset="0"/>
              <a:buChar char="•"/>
              <a:defRPr/>
            </a:pPr>
            <a:endParaRPr lang="fr-FR" sz="1100" i="1" dirty="0"/>
          </a:p>
          <a:p>
            <a:pPr marL="171450" indent="-171450">
              <a:lnSpc>
                <a:spcPct val="100000"/>
              </a:lnSpc>
              <a:buFont typeface="Arial" panose="020B0604020202020204" pitchFamily="34" charset="0"/>
              <a:buChar char="•"/>
              <a:defRPr/>
            </a:pPr>
            <a:endParaRPr lang="fr-FR" sz="1100" i="1" dirty="0"/>
          </a:p>
          <a:p>
            <a:pPr marL="171450" indent="-171450">
              <a:lnSpc>
                <a:spcPct val="100000"/>
              </a:lnSpc>
              <a:buFont typeface="Arial" panose="020B0604020202020204" pitchFamily="34" charset="0"/>
              <a:buChar char="•"/>
              <a:defRPr/>
            </a:pPr>
            <a:endParaRPr lang="fr-FR" sz="1100" i="1" dirty="0"/>
          </a:p>
          <a:p>
            <a:pPr marL="171450" indent="-171450">
              <a:lnSpc>
                <a:spcPct val="100000"/>
              </a:lnSpc>
              <a:buFont typeface="Arial" panose="020B0604020202020204" pitchFamily="34" charset="0"/>
              <a:buChar char="•"/>
              <a:defRPr/>
            </a:pPr>
            <a:r>
              <a:rPr lang="fr-FR" sz="1100" dirty="0"/>
              <a:t>Classification pour toutes </a:t>
            </a:r>
            <a:r>
              <a:rPr lang="fr-FR" sz="1100" b="1" dirty="0"/>
              <a:t>questions ou </a:t>
            </a:r>
            <a:r>
              <a:rPr lang="fr-FR" sz="1100" dirty="0"/>
              <a:t>demandes de classement</a:t>
            </a:r>
            <a:r>
              <a:rPr lang="fr-FR" sz="1100" b="1" dirty="0"/>
              <a:t> </a:t>
            </a:r>
            <a:r>
              <a:rPr lang="fr-FR" sz="1100" dirty="0"/>
              <a:t>d’un site. </a:t>
            </a:r>
          </a:p>
          <a:p>
            <a:pPr marL="171450" indent="-171450">
              <a:lnSpc>
                <a:spcPct val="100000"/>
              </a:lnSpc>
              <a:buFont typeface="Arial" panose="020B0604020202020204" pitchFamily="34" charset="0"/>
              <a:buChar char="•"/>
              <a:defRPr/>
            </a:pPr>
            <a:endParaRPr lang="fr-FR" sz="1100" i="1" dirty="0"/>
          </a:p>
          <a:p>
            <a:pPr marL="171450" indent="-171450">
              <a:lnSpc>
                <a:spcPct val="100000"/>
              </a:lnSpc>
              <a:buFont typeface="Arial" panose="020B0604020202020204" pitchFamily="34" charset="0"/>
              <a:buChar char="•"/>
              <a:defRPr/>
            </a:pPr>
            <a:r>
              <a:rPr lang="fr-FR" sz="1100" b="1" dirty="0"/>
              <a:t>Réponse en 2 heures ouvrées</a:t>
            </a:r>
          </a:p>
        </p:txBody>
      </p:sp>
      <p:sp>
        <p:nvSpPr>
          <p:cNvPr id="2" name="ZoneTexte 1">
            <a:extLst>
              <a:ext uri="{FF2B5EF4-FFF2-40B4-BE49-F238E27FC236}">
                <a16:creationId xmlns:a16="http://schemas.microsoft.com/office/drawing/2014/main" id="{1AD99DF6-3858-A8BF-F644-3D4C6D6CEDF6}"/>
              </a:ext>
            </a:extLst>
          </p:cNvPr>
          <p:cNvSpPr txBox="1"/>
          <p:nvPr/>
        </p:nvSpPr>
        <p:spPr bwMode="auto">
          <a:xfrm>
            <a:off x="270625" y="2850157"/>
            <a:ext cx="1614545" cy="261610"/>
          </a:xfrm>
          <a:prstGeom prst="rect">
            <a:avLst/>
          </a:prstGeom>
          <a:noFill/>
        </p:spPr>
        <p:txBody>
          <a:bodyPr wrap="square" lIns="0" tIns="0" rIns="0" bIns="0" anchor="ctr">
            <a:noAutofit/>
          </a:bodyPr>
          <a:lstStyle>
            <a:defPPr>
              <a:defRPr lang="en-US"/>
            </a:defPPr>
            <a:lvl1pPr>
              <a:defRPr sz="1100" b="1">
                <a:solidFill>
                  <a:schemeClr val="bg2"/>
                </a:solidFill>
              </a:defRPr>
            </a:lvl1pPr>
          </a:lstStyle>
          <a:p>
            <a:r>
              <a:rPr lang="fr-FR" dirty="0"/>
              <a:t>Equipe classification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042079279" name="Picture 7"/>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flipH="1">
            <a:off x="704296" y="664207"/>
            <a:ext cx="8442000" cy="2903302"/>
          </a:xfrm>
          <a:custGeom>
            <a:avLst/>
            <a:gdLst>
              <a:gd name="connsiteX0" fmla="*/ 8314417 w 8442001"/>
              <a:gd name="connsiteY0" fmla="*/ 0 h 2880000"/>
              <a:gd name="connsiteX1" fmla="*/ 0 w 8442001"/>
              <a:gd name="connsiteY1" fmla="*/ 0 h 2880000"/>
              <a:gd name="connsiteX2" fmla="*/ 0 w 8442001"/>
              <a:gd name="connsiteY2" fmla="*/ 2880000 h 2880000"/>
              <a:gd name="connsiteX3" fmla="*/ 8314417 w 8442001"/>
              <a:gd name="connsiteY3" fmla="*/ 2880000 h 2880000"/>
              <a:gd name="connsiteX4" fmla="*/ 8442001 w 8442001"/>
              <a:gd name="connsiteY4" fmla="*/ 2752416 h 2880000"/>
              <a:gd name="connsiteX5" fmla="*/ 8442001 w 8442001"/>
              <a:gd name="connsiteY5" fmla="*/ 127584 h 2880000"/>
              <a:gd name="connsiteX6" fmla="*/ 8314417 w 8442001"/>
              <a:gd name="connsiteY6" fmla="*/ 0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2001" h="2880000" extrusionOk="0">
                <a:moveTo>
                  <a:pt x="8314417" y="0"/>
                </a:moveTo>
                <a:lnTo>
                  <a:pt x="0" y="0"/>
                </a:lnTo>
                <a:lnTo>
                  <a:pt x="0" y="2880000"/>
                </a:lnTo>
                <a:lnTo>
                  <a:pt x="8314417" y="2880000"/>
                </a:lnTo>
                <a:cubicBezTo>
                  <a:pt x="8384880" y="2880000"/>
                  <a:pt x="8442001" y="2822879"/>
                  <a:pt x="8442001" y="2752416"/>
                </a:cubicBezTo>
                <a:lnTo>
                  <a:pt x="8442001" y="127584"/>
                </a:lnTo>
                <a:cubicBezTo>
                  <a:pt x="8442001" y="57121"/>
                  <a:pt x="8384880" y="0"/>
                  <a:pt x="8314417" y="0"/>
                </a:cubicBezTo>
                <a:close/>
              </a:path>
            </a:pathLst>
          </a:custGeom>
        </p:spPr>
      </p:pic>
      <p:sp>
        <p:nvSpPr>
          <p:cNvPr id="903809467" name="Titre 5"/>
          <p:cNvSpPr>
            <a:spLocks noGrp="1"/>
          </p:cNvSpPr>
          <p:nvPr>
            <p:ph type="title"/>
          </p:nvPr>
        </p:nvSpPr>
        <p:spPr bwMode="auto"/>
        <p:txBody>
          <a:bodyPr/>
          <a:lstStyle/>
          <a:p>
            <a:pPr lvl="0">
              <a:defRPr/>
            </a:pPr>
            <a:r>
              <a:rPr lang="fr-FR" noProof="0"/>
              <a:t>Quelques cas d’usage</a:t>
            </a:r>
          </a:p>
        </p:txBody>
      </p:sp>
      <p:sp>
        <p:nvSpPr>
          <p:cNvPr id="1008456743" name="Espace réservé du numéro de diapositive 4"/>
          <p:cNvSpPr>
            <a:spLocks noGrp="1"/>
          </p:cNvSpPr>
          <p:nvPr>
            <p:ph type="sldNum" sz="quarter" idx="31"/>
          </p:nvPr>
        </p:nvSpPr>
        <p:spPr bwMode="auto"/>
        <p:txBody>
          <a:bodyPr/>
          <a:lstStyle/>
          <a:p>
            <a:pPr>
              <a:defRPr/>
            </a:pPr>
            <a:fld id="{241446F6-360A-484E-96BC-4852634EB77E}" type="slidenum">
              <a:rPr lang="fr-FR" noProof="0" smtClean="0"/>
              <a:t>32</a:t>
            </a:fld>
            <a:endParaRPr lang="fr-FR" noProof="0"/>
          </a:p>
        </p:txBody>
      </p:sp>
      <p:sp>
        <p:nvSpPr>
          <p:cNvPr id="1965122136" name="Espace réservé du texte 5"/>
          <p:cNvSpPr>
            <a:spLocks noGrp="1"/>
          </p:cNvSpPr>
          <p:nvPr>
            <p:ph type="body" sz="quarter" idx="13"/>
          </p:nvPr>
        </p:nvSpPr>
        <p:spPr bwMode="auto"/>
        <p:txBody>
          <a:bodyPr/>
          <a:lstStyle/>
          <a:p>
            <a:pPr>
              <a:defRPr/>
            </a:pPr>
            <a:r>
              <a:rPr lang="fr-FR" noProof="0"/>
              <a:t>06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27759191" name="Rectangle 9"/>
          <p:cNvSpPr/>
          <p:nvPr/>
        </p:nvSpPr>
        <p:spPr bwMode="auto">
          <a:xfrm>
            <a:off x="1" y="3703500"/>
            <a:ext cx="9143999" cy="1440000"/>
          </a:xfrm>
          <a:prstGeom prst="rect">
            <a:avLst/>
          </a:prstGeom>
          <a:gradFill>
            <a:gsLst>
              <a:gs pos="0">
                <a:schemeClr val="tx1"/>
              </a:gs>
              <a:gs pos="100000">
                <a:schemeClr val="tx2"/>
              </a:gs>
            </a:gsLst>
            <a:lin ang="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342900">
              <a:lnSpc>
                <a:spcPct val="100000"/>
              </a:lnSpc>
              <a:spcBef>
                <a:spcPts val="0"/>
              </a:spcBef>
              <a:spcAft>
                <a:spcPts val="0"/>
              </a:spcAft>
              <a:buClrTx/>
              <a:buSzTx/>
              <a:buFontTx/>
              <a:buNone/>
              <a:defRPr/>
            </a:pPr>
            <a:endParaRPr lang="fr-FR" sz="1350" b="0" i="0" u="none" strike="noStrike" cap="none" spc="0" noProof="0">
              <a:ln>
                <a:noFill/>
              </a:ln>
              <a:solidFill>
                <a:srgbClr val="FFFFFF"/>
              </a:solidFill>
              <a:latin typeface="Century Gothic"/>
              <a:ea typeface="+mn-ea"/>
              <a:cs typeface="+mn-cs"/>
            </a:endParaRPr>
          </a:p>
        </p:txBody>
      </p:sp>
      <p:cxnSp>
        <p:nvCxnSpPr>
          <p:cNvPr id="1283368243" name="Straight Connector 6"/>
          <p:cNvCxnSpPr/>
          <p:nvPr/>
        </p:nvCxnSpPr>
        <p:spPr bwMode="auto">
          <a:xfrm>
            <a:off x="8031431" y="192185"/>
            <a:ext cx="0" cy="1800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10204850" name="Title 1"/>
          <p:cNvSpPr txBox="1"/>
          <p:nvPr/>
        </p:nvSpPr>
        <p:spPr bwMode="auto">
          <a:xfrm>
            <a:off x="519120" y="1255334"/>
            <a:ext cx="5845857" cy="184666"/>
          </a:xfrm>
          <a:prstGeom prst="rect">
            <a:avLst/>
          </a:prstGeom>
        </p:spPr>
        <p:txBody>
          <a:bodyPr wrap="square" lIns="0" tIns="0" rIns="0" bIns="0" anchor="t">
            <a:no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algn="l">
              <a:defRPr/>
            </a:pPr>
            <a:r>
              <a:rPr lang="fr-FR" sz="1200" noProof="0" dirty="0">
                <a:latin typeface="+mn-lt"/>
              </a:rPr>
              <a:t>ASSURER LA SÉCURITÉ WEB DE L'ENTREPRISE</a:t>
            </a:r>
            <a:endParaRPr lang="fr-FR" noProof="0" dirty="0"/>
          </a:p>
          <a:p>
            <a:pPr algn="l">
              <a:defRPr/>
            </a:pPr>
            <a:br>
              <a:rPr lang="fr-FR" sz="1200" noProof="0" dirty="0">
                <a:latin typeface="+mn-lt"/>
              </a:rPr>
            </a:br>
            <a:endParaRPr lang="fr-FR" sz="1200" i="0" u="none" strike="noStrike" cap="none" spc="0" noProof="0" dirty="0">
              <a:ln>
                <a:noFill/>
              </a:ln>
              <a:solidFill>
                <a:srgbClr val="335E79">
                  <a:lumMod val="50000"/>
                </a:srgbClr>
              </a:solidFill>
              <a:latin typeface="+mn-lt"/>
              <a:ea typeface="+mj-ea"/>
              <a:cs typeface="+mj-cs"/>
            </a:endParaRPr>
          </a:p>
        </p:txBody>
      </p:sp>
      <p:sp>
        <p:nvSpPr>
          <p:cNvPr id="469573967" name="Title 1"/>
          <p:cNvSpPr txBox="1"/>
          <p:nvPr/>
        </p:nvSpPr>
        <p:spPr bwMode="auto">
          <a:xfrm>
            <a:off x="1022349" y="1684815"/>
            <a:ext cx="2376769" cy="184666"/>
          </a:xfrm>
          <a:prstGeom prst="rect">
            <a:avLst/>
          </a:prstGeom>
        </p:spPr>
        <p:txBody>
          <a:bodyPr wrap="square" lIns="0" tIns="0" rIns="0" bIns="0" anchor="ctr">
            <a:no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marL="0" marR="0" lvl="0" indent="0" algn="l" defTabSz="685800">
              <a:lnSpc>
                <a:spcPct val="100000"/>
              </a:lnSpc>
              <a:spcBef>
                <a:spcPts val="0"/>
              </a:spcBef>
              <a:spcAft>
                <a:spcPts val="0"/>
              </a:spcAft>
              <a:buClrTx/>
              <a:buSzTx/>
              <a:buFontTx/>
              <a:buNone/>
              <a:defRPr/>
            </a:pPr>
            <a:r>
              <a:rPr lang="fr-FR" sz="1200" b="1" i="0" u="none" strike="noStrike" cap="none" spc="0" noProof="0" dirty="0">
                <a:ln>
                  <a:noFill/>
                </a:ln>
                <a:solidFill>
                  <a:srgbClr val="33A0DA"/>
                </a:solidFill>
                <a:latin typeface="Century Gothic"/>
                <a:ea typeface="+mj-ea"/>
                <a:cs typeface="+mj-cs"/>
              </a:rPr>
              <a:t>CONTEXTE</a:t>
            </a:r>
            <a:endParaRPr lang="fr-FR" noProof="0" dirty="0"/>
          </a:p>
        </p:txBody>
      </p:sp>
      <p:sp>
        <p:nvSpPr>
          <p:cNvPr id="2033957804" name="TextBox 16"/>
          <p:cNvSpPr txBox="1"/>
          <p:nvPr/>
        </p:nvSpPr>
        <p:spPr bwMode="auto">
          <a:xfrm>
            <a:off x="545796" y="2049636"/>
            <a:ext cx="2880000" cy="1361911"/>
          </a:xfrm>
          <a:prstGeom prst="rect">
            <a:avLst/>
          </a:prstGeom>
          <a:noFill/>
        </p:spPr>
        <p:txBody>
          <a:bodyPr wrap="square" lIns="0" tIns="0" rIns="0" bIns="0">
            <a:noAutofit/>
          </a:bodyPr>
          <a:lstStyle/>
          <a:p>
            <a:pPr marL="171450" marR="0" indent="-171450" algn="l">
              <a:lnSpc>
                <a:spcPct val="100000"/>
              </a:lnSpc>
              <a:spcBef>
                <a:spcPts val="0"/>
              </a:spcBef>
              <a:spcAft>
                <a:spcPts val="0"/>
              </a:spcAft>
              <a:buFont typeface="Arial"/>
              <a:buChar char="•"/>
              <a:defRPr/>
            </a:pPr>
            <a:r>
              <a:rPr lang="fr-FR" sz="900" b="0" i="0" u="none" strike="noStrike" cap="none" spc="0" noProof="0" dirty="0">
                <a:solidFill>
                  <a:schemeClr val="tx2">
                    <a:lumMod val="50000"/>
                  </a:schemeClr>
                </a:solidFill>
                <a:latin typeface="Century Gothic"/>
                <a:ea typeface="Century Gothic"/>
                <a:cs typeface="Century Gothic"/>
              </a:rPr>
              <a:t>Plusieurs filiales au niveau national et international</a:t>
            </a:r>
            <a:endParaRPr lang="fr-FR" sz="900" b="0" i="0" u="none" strike="noStrike" cap="none" spc="0" noProof="0" dirty="0">
              <a:solidFill>
                <a:schemeClr val="tx2">
                  <a:lumMod val="50000"/>
                </a:schemeClr>
              </a:solidFill>
              <a:latin typeface="Century Gothic"/>
              <a:cs typeface="Century Gothic"/>
            </a:endParaRPr>
          </a:p>
          <a:p>
            <a:pPr marL="171450" marR="0" indent="-171450" algn="l">
              <a:lnSpc>
                <a:spcPct val="100000"/>
              </a:lnSpc>
              <a:spcBef>
                <a:spcPts val="0"/>
              </a:spcBef>
              <a:spcAft>
                <a:spcPts val="0"/>
              </a:spcAft>
              <a:buFont typeface="Arial"/>
              <a:buChar char="•"/>
              <a:defRPr/>
            </a:pPr>
            <a:r>
              <a:rPr lang="fr-FR" sz="900" b="0" i="0" u="none" strike="noStrike" cap="none" spc="0" noProof="0" dirty="0">
                <a:solidFill>
                  <a:schemeClr val="tx2">
                    <a:lumMod val="50000"/>
                  </a:schemeClr>
                </a:solidFill>
                <a:latin typeface="Century Gothic"/>
                <a:ea typeface="Century Gothic"/>
                <a:cs typeface="Century Gothic"/>
              </a:rPr>
              <a:t>Renforcer et sécuriser le filtrage web</a:t>
            </a:r>
            <a:endParaRPr lang="fr-FR" sz="900" b="0" i="0" u="none" strike="noStrike" cap="none" spc="0" noProof="0" dirty="0">
              <a:solidFill>
                <a:schemeClr val="tx2">
                  <a:lumMod val="50000"/>
                </a:schemeClr>
              </a:solidFill>
              <a:latin typeface="Century Gothic"/>
              <a:cs typeface="Century Gothic"/>
            </a:endParaRPr>
          </a:p>
          <a:p>
            <a:pPr marL="171450" marR="0" indent="-171450" algn="l">
              <a:lnSpc>
                <a:spcPct val="100000"/>
              </a:lnSpc>
              <a:spcBef>
                <a:spcPts val="0"/>
              </a:spcBef>
              <a:spcAft>
                <a:spcPts val="0"/>
              </a:spcAft>
              <a:buFont typeface="Arial"/>
              <a:buChar char="•"/>
              <a:defRPr/>
            </a:pPr>
            <a:r>
              <a:rPr lang="fr-FR" sz="900" b="0" i="0" u="none" strike="noStrike" cap="none" spc="0" noProof="0" dirty="0">
                <a:solidFill>
                  <a:schemeClr val="tx2">
                    <a:lumMod val="50000"/>
                  </a:schemeClr>
                </a:solidFill>
                <a:latin typeface="Century Gothic"/>
                <a:ea typeface="Century Gothic"/>
                <a:cs typeface="Century Gothic"/>
              </a:rPr>
              <a:t>Outil adapté aux besoins des utilisateurs tout en en évoquant les risques de la cyberattaque ou de la cybercriminalité</a:t>
            </a:r>
            <a:endParaRPr lang="fr-FR" noProof="0" dirty="0"/>
          </a:p>
        </p:txBody>
      </p:sp>
      <p:grpSp>
        <p:nvGrpSpPr>
          <p:cNvPr id="607229234" name="Group 20"/>
          <p:cNvGrpSpPr/>
          <p:nvPr/>
        </p:nvGrpSpPr>
        <p:grpSpPr bwMode="auto">
          <a:xfrm>
            <a:off x="519118" y="1600934"/>
            <a:ext cx="360000" cy="360000"/>
            <a:chOff x="2878937" y="1553276"/>
            <a:chExt cx="352425" cy="352425"/>
          </a:xfrm>
        </p:grpSpPr>
        <p:sp>
          <p:nvSpPr>
            <p:cNvPr id="22" name="Oval 21"/>
            <p:cNvSpPr/>
            <p:nvPr/>
          </p:nvSpPr>
          <p:spPr bwMode="auto">
            <a:xfrm>
              <a:off x="2878937" y="1553276"/>
              <a:ext cx="352425" cy="3524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Tx/>
                <a:buNone/>
                <a:defRPr/>
              </a:pPr>
              <a:endParaRPr lang="fr-FR" sz="1800" b="0" i="0" u="none" strike="noStrike" cap="none" spc="0" noProof="0">
                <a:ln>
                  <a:noFill/>
                </a:ln>
                <a:solidFill>
                  <a:srgbClr val="FFFFFF"/>
                </a:solidFill>
                <a:latin typeface="Century Gothic"/>
                <a:ea typeface="+mn-ea"/>
                <a:cs typeface="+mn-cs"/>
              </a:endParaRPr>
            </a:p>
          </p:txBody>
        </p:sp>
        <p:pic>
          <p:nvPicPr>
            <p:cNvPr id="23" name="Graphic 22"/>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2962582" y="1640805"/>
              <a:ext cx="177366" cy="177366"/>
            </a:xfrm>
            <a:prstGeom prst="rect">
              <a:avLst/>
            </a:prstGeom>
          </p:spPr>
        </p:pic>
      </p:grpSp>
      <p:sp>
        <p:nvSpPr>
          <p:cNvPr id="1040476328" name="TextBox 19"/>
          <p:cNvSpPr txBox="1"/>
          <p:nvPr/>
        </p:nvSpPr>
        <p:spPr bwMode="auto">
          <a:xfrm>
            <a:off x="3791898" y="2049636"/>
            <a:ext cx="2520000" cy="1184940"/>
          </a:xfrm>
          <a:prstGeom prst="rect">
            <a:avLst/>
          </a:prstGeom>
          <a:noFill/>
        </p:spPr>
        <p:txBody>
          <a:bodyPr wrap="square" lIns="0" tIns="0" rIns="0" bIns="0" anchor="t">
            <a:noAutofit/>
          </a:bodyPr>
          <a:lstStyle/>
          <a:p>
            <a:pPr marL="171450" indent="-171450">
              <a:buFont typeface="Arial"/>
              <a:buChar char="•"/>
              <a:defRPr/>
            </a:pPr>
            <a:r>
              <a:rPr lang="fr-FR" sz="900" noProof="0">
                <a:solidFill>
                  <a:srgbClr val="335E79">
                    <a:lumMod val="50000"/>
                  </a:srgbClr>
                </a:solidFill>
                <a:latin typeface="Century Gothic"/>
              </a:rPr>
              <a:t>Sécurité de haut niveau grâce à la technologie</a:t>
            </a:r>
            <a:r>
              <a:rPr lang="fr-FR" sz="900">
                <a:solidFill>
                  <a:srgbClr val="335E79">
                    <a:lumMod val="50000"/>
                  </a:srgbClr>
                </a:solidFill>
                <a:latin typeface="Century Gothic"/>
              </a:rPr>
              <a:t> </a:t>
            </a:r>
            <a:r>
              <a:rPr lang="fr-FR" sz="900" err="1">
                <a:solidFill>
                  <a:srgbClr val="335E79">
                    <a:lumMod val="50000"/>
                  </a:srgbClr>
                </a:solidFill>
                <a:latin typeface="Century Gothic"/>
              </a:rPr>
              <a:t>Zero</a:t>
            </a:r>
            <a:r>
              <a:rPr lang="fr-FR" sz="900">
                <a:solidFill>
                  <a:srgbClr val="335E79">
                    <a:lumMod val="50000"/>
                  </a:srgbClr>
                </a:solidFill>
                <a:latin typeface="Century Gothic"/>
              </a:rPr>
              <a:t>-Trust Internet Access</a:t>
            </a:r>
            <a:endParaRPr lang="fr-FR">
              <a:solidFill>
                <a:srgbClr val="000000"/>
              </a:solidFill>
              <a:latin typeface="Century Gothic"/>
            </a:endParaRPr>
          </a:p>
          <a:p>
            <a:pPr marL="171450" indent="-171450">
              <a:buFont typeface="Arial"/>
              <a:buChar char="•"/>
              <a:defRPr/>
            </a:pPr>
            <a:r>
              <a:rPr lang="fr-FR" sz="900">
                <a:solidFill>
                  <a:srgbClr val="335E79">
                    <a:lumMod val="50000"/>
                  </a:srgbClr>
                </a:solidFill>
                <a:latin typeface="Century Gothic"/>
              </a:rPr>
              <a:t>Produit</a:t>
            </a:r>
            <a:r>
              <a:rPr lang="fr-FR" sz="900" noProof="0">
                <a:solidFill>
                  <a:srgbClr val="335E79">
                    <a:lumMod val="50000"/>
                  </a:srgbClr>
                </a:solidFill>
                <a:latin typeface="Century Gothic"/>
              </a:rPr>
              <a:t> français bien adapté à l'environnement commercial du secteur viticole, riche en </a:t>
            </a:r>
            <a:r>
              <a:rPr lang="fr-FR" sz="900">
                <a:solidFill>
                  <a:srgbClr val="335E79">
                    <a:lumMod val="50000"/>
                  </a:srgbClr>
                </a:solidFill>
                <a:latin typeface="Century Gothic"/>
              </a:rPr>
              <a:t>domaines</a:t>
            </a:r>
            <a:endParaRPr lang="fr-FR">
              <a:solidFill>
                <a:srgbClr val="000000"/>
              </a:solidFill>
              <a:latin typeface="Century Gothic"/>
            </a:endParaRPr>
          </a:p>
          <a:p>
            <a:pPr marL="171450" indent="-171450">
              <a:buFont typeface="Arial"/>
              <a:buChar char="•"/>
              <a:defRPr/>
            </a:pPr>
            <a:r>
              <a:rPr lang="fr-FR" sz="900">
                <a:solidFill>
                  <a:srgbClr val="335E79">
                    <a:lumMod val="50000"/>
                  </a:srgbClr>
                </a:solidFill>
                <a:latin typeface="Century Gothic"/>
              </a:rPr>
              <a:t>Une</a:t>
            </a:r>
            <a:r>
              <a:rPr lang="fr-FR" sz="900" noProof="0">
                <a:solidFill>
                  <a:srgbClr val="335E79">
                    <a:lumMod val="50000"/>
                  </a:srgbClr>
                </a:solidFill>
                <a:latin typeface="Century Gothic"/>
              </a:rPr>
              <a:t> solution « Made in France » conforme au RGPD</a:t>
            </a:r>
            <a:endParaRPr lang="fr-FR"/>
          </a:p>
          <a:p>
            <a:pPr marL="171450" indent="-171450">
              <a:buFont typeface="Arial"/>
              <a:buChar char="•"/>
              <a:defRPr/>
            </a:pPr>
            <a:endParaRPr lang="fr-FR"/>
          </a:p>
          <a:p>
            <a:pPr>
              <a:defRPr/>
            </a:pPr>
            <a:br>
              <a:rPr lang="fr-FR" sz="900" noProof="0">
                <a:latin typeface="Century Gothic"/>
              </a:rPr>
            </a:br>
            <a:endParaRPr lang="fr-FR" sz="900" noProof="0">
              <a:solidFill>
                <a:srgbClr val="335E79">
                  <a:lumMod val="50000"/>
                </a:srgbClr>
              </a:solidFill>
              <a:latin typeface="Century Gothic"/>
            </a:endParaRPr>
          </a:p>
        </p:txBody>
      </p:sp>
      <p:sp>
        <p:nvSpPr>
          <p:cNvPr id="552087507" name="Title 1"/>
          <p:cNvSpPr txBox="1"/>
          <p:nvPr/>
        </p:nvSpPr>
        <p:spPr bwMode="auto">
          <a:xfrm>
            <a:off x="4295129" y="1700203"/>
            <a:ext cx="2016769" cy="169277"/>
          </a:xfrm>
          <a:prstGeom prst="rect">
            <a:avLst/>
          </a:prstGeom>
        </p:spPr>
        <p:txBody>
          <a:bodyPr wrap="square" lIns="0" tIns="0" rIns="0" bIns="0" anchor="ctr">
            <a:no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lvl="0" algn="l">
              <a:defRPr/>
            </a:pPr>
            <a:r>
              <a:rPr lang="fr-FR" sz="1100" b="1" i="0" u="none" strike="noStrike" cap="none" spc="0" noProof="0" dirty="0">
                <a:ln>
                  <a:noFill/>
                </a:ln>
                <a:solidFill>
                  <a:srgbClr val="FF5A00"/>
                </a:solidFill>
                <a:latin typeface="Century Gothic"/>
                <a:ea typeface="+mj-ea"/>
                <a:cs typeface="+mj-cs"/>
              </a:rPr>
              <a:t>B</a:t>
            </a:r>
            <a:r>
              <a:rPr lang="fr-FR" sz="1100" dirty="0">
                <a:solidFill>
                  <a:srgbClr val="FF5A00"/>
                </a:solidFill>
              </a:rPr>
              <a:t>É</a:t>
            </a:r>
            <a:r>
              <a:rPr lang="fr-FR" sz="1100" b="1" i="0" u="none" strike="noStrike" cap="none" spc="0" noProof="0" dirty="0">
                <a:ln>
                  <a:noFill/>
                </a:ln>
                <a:solidFill>
                  <a:srgbClr val="FF5A00"/>
                </a:solidFill>
                <a:latin typeface="Century Gothic"/>
                <a:ea typeface="+mj-ea"/>
                <a:cs typeface="+mj-cs"/>
              </a:rPr>
              <a:t>N</a:t>
            </a:r>
            <a:r>
              <a:rPr lang="fr-FR" sz="1100" dirty="0">
                <a:solidFill>
                  <a:srgbClr val="FF5A00"/>
                </a:solidFill>
              </a:rPr>
              <a:t>É</a:t>
            </a:r>
            <a:r>
              <a:rPr lang="fr-FR" sz="1100" b="1" i="0" u="none" strike="noStrike" cap="none" spc="0" noProof="0" dirty="0">
                <a:ln>
                  <a:noFill/>
                </a:ln>
                <a:solidFill>
                  <a:srgbClr val="FF5A00"/>
                </a:solidFill>
                <a:latin typeface="Century Gothic"/>
                <a:ea typeface="+mj-ea"/>
                <a:cs typeface="+mj-cs"/>
              </a:rPr>
              <a:t>FICES</a:t>
            </a:r>
            <a:endParaRPr lang="fr-FR" noProof="0" dirty="0"/>
          </a:p>
        </p:txBody>
      </p:sp>
      <p:grpSp>
        <p:nvGrpSpPr>
          <p:cNvPr id="839205662" name="Group 23"/>
          <p:cNvGrpSpPr/>
          <p:nvPr/>
        </p:nvGrpSpPr>
        <p:grpSpPr bwMode="auto">
          <a:xfrm>
            <a:off x="3791898" y="1600934"/>
            <a:ext cx="360000" cy="360000"/>
            <a:chOff x="5829905" y="1553276"/>
            <a:chExt cx="352425" cy="352425"/>
          </a:xfrm>
        </p:grpSpPr>
        <p:sp>
          <p:nvSpPr>
            <p:cNvPr id="25" name="Oval 24"/>
            <p:cNvSpPr/>
            <p:nvPr/>
          </p:nvSpPr>
          <p:spPr bwMode="auto">
            <a:xfrm>
              <a:off x="5829905" y="1553276"/>
              <a:ext cx="352425" cy="3524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Tx/>
                <a:buNone/>
                <a:defRPr/>
              </a:pPr>
              <a:endParaRPr lang="fr-FR" sz="1800" b="0" i="0" u="none" strike="noStrike" cap="none" spc="0" noProof="0">
                <a:ln>
                  <a:noFill/>
                </a:ln>
                <a:solidFill>
                  <a:srgbClr val="FFFFFF"/>
                </a:solidFill>
                <a:latin typeface="Century Gothic"/>
                <a:ea typeface="+mn-ea"/>
                <a:cs typeface="+mn-cs"/>
              </a:endParaRPr>
            </a:p>
          </p:txBody>
        </p:sp>
        <p:pic>
          <p:nvPicPr>
            <p:cNvPr id="26" name="Graphic 25"/>
            <p:cNvPicPr>
              <a:picLocks noChangeAspect="1"/>
            </p:cNvPicPr>
            <p:nvPr/>
          </p:nvPicPr>
          <p:blipFill>
            <a:blip r:embed="rId5">
              <a:extLst>
                <a:ext uri="{96DAC541-7B7A-43D3-8B79-37D633B846F1}">
                  <asvg:svgBlip xmlns:asvg="http://schemas.microsoft.com/office/drawing/2016/SVG/main" r:embed="rId6"/>
                </a:ext>
              </a:extLst>
            </a:blip>
            <a:srcRect l="18273" t="13144" r="18271" b="23893"/>
            <a:stretch/>
          </p:blipFill>
          <p:spPr bwMode="auto">
            <a:xfrm>
              <a:off x="5928817" y="1635355"/>
              <a:ext cx="154600" cy="188266"/>
            </a:xfrm>
            <a:prstGeom prst="rect">
              <a:avLst/>
            </a:prstGeom>
          </p:spPr>
        </p:pic>
      </p:grpSp>
      <p:cxnSp>
        <p:nvCxnSpPr>
          <p:cNvPr id="1667912373" name="Straight Connector 26"/>
          <p:cNvCxnSpPr/>
          <p:nvPr/>
        </p:nvCxnSpPr>
        <p:spPr bwMode="auto">
          <a:xfrm>
            <a:off x="3608847" y="1600934"/>
            <a:ext cx="0" cy="181061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0958958" name="Oval 4"/>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800" b="0" i="0" u="none" strike="noStrike" cap="none" spc="0" noProof="0" smtClean="0">
                <a:ln>
                  <a:noFill/>
                </a:ln>
                <a:solidFill>
                  <a:srgbClr val="FFFFFF"/>
                </a:solidFill>
                <a:latin typeface="Century Gothic"/>
                <a:ea typeface="+mn-ea"/>
                <a:cs typeface="+mn-cs"/>
              </a:rPr>
              <a:t>33</a:t>
            </a:fld>
            <a:endParaRPr lang="fr-FR" sz="800" b="0" i="0" u="none" strike="noStrike" cap="none" spc="0" noProof="0">
              <a:ln>
                <a:noFill/>
              </a:ln>
              <a:solidFill>
                <a:srgbClr val="FFFFFF"/>
              </a:solidFill>
              <a:latin typeface="Century Gothic"/>
              <a:ea typeface="+mn-ea"/>
              <a:cs typeface="+mn-cs"/>
            </a:endParaRPr>
          </a:p>
        </p:txBody>
      </p:sp>
      <p:pic>
        <p:nvPicPr>
          <p:cNvPr id="2067151331" name="Image 2"/>
          <p:cNvPicPr>
            <a:picLocks noChangeAspect="1"/>
          </p:cNvPicPr>
          <p:nvPr/>
        </p:nvPicPr>
        <p:blipFill>
          <a:blip r:embed="rId7" cstate="screen">
            <a:extLst>
              <a:ext uri="{28A0092B-C50C-407E-A947-70E740481C1C}">
                <a14:useLocalDpi xmlns:a14="http://schemas.microsoft.com/office/drawing/2010/main"/>
              </a:ext>
            </a:extLst>
          </a:blip>
          <a:stretch/>
        </p:blipFill>
        <p:spPr bwMode="auto">
          <a:xfrm>
            <a:off x="6508208" y="1017294"/>
            <a:ext cx="2194913" cy="2194913"/>
          </a:xfrm>
          <a:prstGeom prst="rect">
            <a:avLst/>
          </a:prstGeom>
        </p:spPr>
      </p:pic>
      <p:pic>
        <p:nvPicPr>
          <p:cNvPr id="1031752122" name="Image 7"/>
          <p:cNvPicPr>
            <a:picLocks noChangeAspect="1"/>
          </p:cNvPicPr>
          <p:nvPr/>
        </p:nvPicPr>
        <p:blipFill>
          <a:blip r:embed="rId8" cstate="screen">
            <a:extLst>
              <a:ext uri="{28A0092B-C50C-407E-A947-70E740481C1C}">
                <a14:useLocalDpi xmlns:a14="http://schemas.microsoft.com/office/drawing/2010/main"/>
              </a:ext>
            </a:extLst>
          </a:blip>
          <a:srcRect r="-2855"/>
          <a:stretch/>
        </p:blipFill>
        <p:spPr bwMode="auto">
          <a:xfrm>
            <a:off x="5436095" y="2116962"/>
            <a:ext cx="4824442" cy="3026538"/>
          </a:xfrm>
          <a:prstGeom prst="rect">
            <a:avLst/>
          </a:prstGeom>
        </p:spPr>
      </p:pic>
      <p:pic>
        <p:nvPicPr>
          <p:cNvPr id="429415962" name="Graphic 3"/>
          <p:cNvPicPr>
            <a:picLocks noChangeAspect="1"/>
          </p:cNvPicPr>
          <p:nvPr/>
        </p:nvPicPr>
        <p:blipFill>
          <a:blip r:embed="rId9">
            <a:extLst>
              <a:ext uri="{96DAC541-7B7A-43D3-8B79-37D633B846F1}">
                <asvg:svgBlip xmlns:asvg="http://schemas.microsoft.com/office/drawing/2016/SVG/main" r:embed="rId10"/>
              </a:ext>
            </a:extLst>
          </a:blip>
          <a:stretch/>
        </p:blipFill>
        <p:spPr bwMode="auto">
          <a:xfrm rot="10800000">
            <a:off x="581796" y="3902667"/>
            <a:ext cx="288000" cy="288000"/>
          </a:xfrm>
          <a:prstGeom prst="rect">
            <a:avLst/>
          </a:prstGeom>
        </p:spPr>
      </p:pic>
      <p:sp>
        <p:nvSpPr>
          <p:cNvPr id="451137417" name="TextBox 8"/>
          <p:cNvSpPr txBox="1"/>
          <p:nvPr/>
        </p:nvSpPr>
        <p:spPr bwMode="auto">
          <a:xfrm>
            <a:off x="952106" y="4046668"/>
            <a:ext cx="5732436" cy="415498"/>
          </a:xfrm>
          <a:prstGeom prst="rect">
            <a:avLst/>
          </a:prstGeom>
          <a:noFill/>
        </p:spPr>
        <p:txBody>
          <a:bodyPr wrap="square" lIns="0" tIns="0" rIns="0" bIns="0">
            <a:noAutofit/>
          </a:bodyPr>
          <a:lstStyle/>
          <a:p>
            <a:pPr marL="0" lvl="1">
              <a:buClr>
                <a:srgbClr val="335E79">
                  <a:lumMod val="50000"/>
                </a:srgbClr>
              </a:buClr>
              <a:defRPr/>
            </a:pPr>
            <a:r>
              <a:rPr lang="fr-FR" sz="900" noProof="0" dirty="0">
                <a:solidFill>
                  <a:srgbClr val="FFFFFF"/>
                </a:solidFill>
              </a:rPr>
              <a:t>Avec notre équipe informatique, nous avons décidé de lancer un appel d'offres pour un système de filtrage web. Nous avons retenu le produit Olfeo car il s'agit d'un produit français, imprégné de la culture française. C'est très important dans notre secteur d'activité, car dans le monde du vin, il existe de nombreux sites web et noms de domaine liés au vin. </a:t>
            </a:r>
            <a:endParaRPr lang="fr-FR" sz="900" i="0" u="none" strike="noStrike" cap="none" spc="0" noProof="0" dirty="0">
              <a:ln>
                <a:noFill/>
              </a:ln>
              <a:solidFill>
                <a:srgbClr val="FFFFFF"/>
              </a:solidFill>
              <a:latin typeface="Century Gothic"/>
              <a:ea typeface="+mn-ea"/>
              <a:cs typeface="+mn-cs"/>
            </a:endParaRPr>
          </a:p>
        </p:txBody>
      </p:sp>
      <p:sp>
        <p:nvSpPr>
          <p:cNvPr id="1916680278" name="Title 1"/>
          <p:cNvSpPr txBox="1"/>
          <p:nvPr/>
        </p:nvSpPr>
        <p:spPr bwMode="auto">
          <a:xfrm>
            <a:off x="4923815" y="4612191"/>
            <a:ext cx="1538931" cy="161583"/>
          </a:xfrm>
          <a:prstGeom prst="rect">
            <a:avLst/>
          </a:prstGeom>
        </p:spPr>
        <p:txBody>
          <a:bodyPr wrap="square" lIns="0" tIns="0" rIns="0" bIns="0" anchor="b">
            <a:no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marL="0" marR="0" lvl="0" indent="0" algn="r" defTabSz="685800">
              <a:lnSpc>
                <a:spcPct val="100000"/>
              </a:lnSpc>
              <a:spcBef>
                <a:spcPts val="0"/>
              </a:spcBef>
              <a:spcAft>
                <a:spcPts val="0"/>
              </a:spcAft>
              <a:buClrTx/>
              <a:buSzTx/>
              <a:buFontTx/>
              <a:buNone/>
              <a:defRPr/>
            </a:pPr>
            <a:r>
              <a:rPr lang="fr-FR" sz="900" b="1" i="0" u="none" strike="noStrike" cap="none" spc="0" noProof="0" dirty="0">
                <a:ln>
                  <a:noFill/>
                </a:ln>
                <a:solidFill>
                  <a:srgbClr val="FFFFFF"/>
                </a:solidFill>
                <a:latin typeface="Century Gothic"/>
                <a:ea typeface="+mj-ea"/>
                <a:cs typeface="+mj-cs"/>
              </a:rPr>
              <a:t>NICOLAS MOUSQUET</a:t>
            </a:r>
            <a:endParaRPr lang="fr-FR" noProof="0" dirty="0"/>
          </a:p>
        </p:txBody>
      </p:sp>
      <p:sp>
        <p:nvSpPr>
          <p:cNvPr id="1535338956" name="Title 1"/>
          <p:cNvSpPr txBox="1"/>
          <p:nvPr/>
        </p:nvSpPr>
        <p:spPr bwMode="auto">
          <a:xfrm>
            <a:off x="4923815" y="4774447"/>
            <a:ext cx="1538931" cy="123111"/>
          </a:xfrm>
          <a:prstGeom prst="rect">
            <a:avLst/>
          </a:prstGeom>
        </p:spPr>
        <p:txBody>
          <a:bodyPr wrap="square" lIns="0" tIns="0" rIns="0" bIns="0" anchor="b">
            <a:no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marL="0" marR="0" lvl="0" indent="0" algn="r" defTabSz="685800">
              <a:lnSpc>
                <a:spcPct val="100000"/>
              </a:lnSpc>
              <a:spcBef>
                <a:spcPts val="0"/>
              </a:spcBef>
              <a:spcAft>
                <a:spcPts val="0"/>
              </a:spcAft>
              <a:buClrTx/>
              <a:buSzTx/>
              <a:buFontTx/>
              <a:buNone/>
              <a:defRPr/>
            </a:pPr>
            <a:r>
              <a:rPr lang="fr-FR" sz="700" i="1" noProof="0" dirty="0">
                <a:solidFill>
                  <a:srgbClr val="FFFFFF"/>
                </a:solidFill>
                <a:latin typeface="Century Gothic"/>
              </a:rPr>
              <a:t>CIO du groupe Louis Roederer</a:t>
            </a:r>
            <a:endParaRPr lang="fr-FR" sz="700" i="1" u="none" strike="noStrike" cap="none" spc="0" noProof="0" dirty="0">
              <a:ln>
                <a:noFill/>
              </a:ln>
              <a:solidFill>
                <a:srgbClr val="FFFFFF"/>
              </a:solidFill>
              <a:latin typeface="Century Gothic"/>
              <a:ea typeface="+mj-ea"/>
              <a:cs typeface="+mj-cs"/>
            </a:endParaRPr>
          </a:p>
        </p:txBody>
      </p:sp>
      <p:sp>
        <p:nvSpPr>
          <p:cNvPr id="890845385" name="Titre 14"/>
          <p:cNvSpPr>
            <a:spLocks noGrp="1"/>
          </p:cNvSpPr>
          <p:nvPr>
            <p:ph type="title"/>
          </p:nvPr>
        </p:nvSpPr>
        <p:spPr bwMode="auto"/>
        <p:txBody>
          <a:bodyPr/>
          <a:lstStyle/>
          <a:p>
            <a:pPr lvl="0">
              <a:defRPr/>
            </a:pPr>
            <a:r>
              <a:rPr lang="fr-FR" noProof="0"/>
              <a:t>Cas d’usage – Louis Roederer</a:t>
            </a:r>
          </a:p>
        </p:txBody>
      </p:sp>
      <p:pic>
        <p:nvPicPr>
          <p:cNvPr id="1368071255" name="Image 27"/>
          <p:cNvPicPr>
            <a:picLocks noChangeAspect="1"/>
          </p:cNvPicPr>
          <p:nvPr/>
        </p:nvPicPr>
        <p:blipFill>
          <a:blip r:embed="rId11" cstate="screen">
            <a:extLst>
              <a:ext uri="{28A0092B-C50C-407E-A947-70E740481C1C}">
                <a14:useLocalDpi xmlns:a14="http://schemas.microsoft.com/office/drawing/2010/main"/>
              </a:ext>
            </a:extLst>
          </a:blip>
          <a:stretch/>
        </p:blipFill>
        <p:spPr bwMode="auto">
          <a:xfrm>
            <a:off x="7236296" y="92733"/>
            <a:ext cx="656590" cy="369332"/>
          </a:xfrm>
          <a:prstGeom prst="rect">
            <a:avLst/>
          </a:prstGeom>
        </p:spPr>
      </p:pic>
      <p:sp>
        <p:nvSpPr>
          <p:cNvPr id="2" name="TextBox 4">
            <a:extLst>
              <a:ext uri="{FF2B5EF4-FFF2-40B4-BE49-F238E27FC236}">
                <a16:creationId xmlns:a16="http://schemas.microsoft.com/office/drawing/2014/main" id="{37864E52-B030-5F6B-0842-060625585A03}"/>
              </a:ext>
            </a:extLst>
          </p:cNvPr>
          <p:cNvSpPr txBox="1"/>
          <p:nvPr/>
        </p:nvSpPr>
        <p:spPr bwMode="auto">
          <a:xfrm>
            <a:off x="522000" y="4873638"/>
            <a:ext cx="1080000" cy="107722"/>
          </a:xfrm>
          <a:prstGeom prst="rect">
            <a:avLst/>
          </a:prstGeom>
          <a:noFill/>
        </p:spPr>
        <p:txBody>
          <a:bodyPr wrap="square" lIns="0" tIns="0" rIns="0" bIns="0" anchor="ctr">
            <a:noAutofit/>
          </a:bodyPr>
          <a:lstStyle/>
          <a:p>
            <a:pPr marL="0" marR="0" lvl="1" algn="l" defTabSz="457200">
              <a:lnSpc>
                <a:spcPct val="100000"/>
              </a:lnSpc>
              <a:spcBef>
                <a:spcPts val="0"/>
              </a:spcBef>
              <a:spcAft>
                <a:spcPts val="300"/>
              </a:spcAft>
              <a:buClr>
                <a:schemeClr val="bg2"/>
              </a:buClr>
              <a:buSzTx/>
              <a:defRPr/>
            </a:pPr>
            <a:r>
              <a:rPr lang="en-US" sz="700" b="0" i="1" u="none" strike="noStrike" cap="none" spc="0" dirty="0">
                <a:ln>
                  <a:noFill/>
                </a:ln>
                <a:solidFill>
                  <a:schemeClr val="bg1"/>
                </a:solidFill>
                <a:latin typeface="Century Gothic"/>
                <a:ea typeface="+mn-ea"/>
                <a:cs typeface="+mn-cs"/>
              </a:rPr>
              <a:t>Classification : public</a:t>
            </a:r>
            <a:endParaRPr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93372307" name="Rectangle 9"/>
          <p:cNvSpPr/>
          <p:nvPr/>
        </p:nvSpPr>
        <p:spPr bwMode="auto">
          <a:xfrm>
            <a:off x="1" y="3703500"/>
            <a:ext cx="9143999" cy="1440000"/>
          </a:xfrm>
          <a:prstGeom prst="rect">
            <a:avLst/>
          </a:prstGeom>
          <a:gradFill>
            <a:gsLst>
              <a:gs pos="0">
                <a:schemeClr val="tx1"/>
              </a:gs>
              <a:gs pos="100000">
                <a:schemeClr val="tx2"/>
              </a:gs>
            </a:gsLst>
            <a:lin ang="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342900">
              <a:lnSpc>
                <a:spcPct val="100000"/>
              </a:lnSpc>
              <a:spcBef>
                <a:spcPts val="0"/>
              </a:spcBef>
              <a:spcAft>
                <a:spcPts val="0"/>
              </a:spcAft>
              <a:buClrTx/>
              <a:buSzTx/>
              <a:buFontTx/>
              <a:buNone/>
              <a:defRPr/>
            </a:pPr>
            <a:endParaRPr lang="fr-FR" sz="1350" b="0" i="0" u="none" strike="noStrike" cap="none" spc="0" noProof="0">
              <a:ln>
                <a:noFill/>
              </a:ln>
              <a:solidFill>
                <a:srgbClr val="FFFFFF"/>
              </a:solidFill>
              <a:latin typeface="Century Gothic"/>
              <a:ea typeface="+mn-ea"/>
              <a:cs typeface="+mn-cs"/>
            </a:endParaRPr>
          </a:p>
        </p:txBody>
      </p:sp>
      <p:cxnSp>
        <p:nvCxnSpPr>
          <p:cNvPr id="1656109757" name="Straight Connector 6"/>
          <p:cNvCxnSpPr/>
          <p:nvPr/>
        </p:nvCxnSpPr>
        <p:spPr bwMode="auto">
          <a:xfrm>
            <a:off x="8031431" y="192185"/>
            <a:ext cx="0" cy="1800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50478045" name="Title 1"/>
          <p:cNvSpPr txBox="1"/>
          <p:nvPr/>
        </p:nvSpPr>
        <p:spPr bwMode="auto">
          <a:xfrm>
            <a:off x="519120" y="1255334"/>
            <a:ext cx="5845857" cy="184666"/>
          </a:xfrm>
          <a:prstGeom prst="rect">
            <a:avLst/>
          </a:prstGeom>
        </p:spPr>
        <p:txBody>
          <a:bodyPr wrap="square" lIns="0" tIns="0" rIns="0" bIns="0" anchor="t">
            <a:no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lvl="0" algn="l">
              <a:defRPr/>
            </a:pPr>
            <a:r>
              <a:rPr lang="fr-FR" sz="1200" noProof="0">
                <a:latin typeface="+mn-lt"/>
              </a:rPr>
              <a:t>ASSURER LA SÉCURITÉ WEB DES ÉTUDIANTS ET DES RÉSIDENTS D'UNE MUNICIPALITÉ</a:t>
            </a:r>
            <a:endParaRPr lang="fr-FR" sz="1200" i="0" u="none" strike="noStrike" cap="none" spc="0" noProof="0">
              <a:ln>
                <a:noFill/>
              </a:ln>
              <a:solidFill>
                <a:srgbClr val="335E79">
                  <a:lumMod val="50000"/>
                </a:srgbClr>
              </a:solidFill>
              <a:latin typeface="+mn-lt"/>
              <a:ea typeface="+mj-ea"/>
              <a:cs typeface="+mj-cs"/>
            </a:endParaRPr>
          </a:p>
        </p:txBody>
      </p:sp>
      <p:sp>
        <p:nvSpPr>
          <p:cNvPr id="1188645544" name="Title 1"/>
          <p:cNvSpPr txBox="1"/>
          <p:nvPr/>
        </p:nvSpPr>
        <p:spPr bwMode="auto">
          <a:xfrm>
            <a:off x="1022349" y="1684815"/>
            <a:ext cx="2376769" cy="184666"/>
          </a:xfrm>
          <a:prstGeom prst="rect">
            <a:avLst/>
          </a:prstGeom>
        </p:spPr>
        <p:txBody>
          <a:bodyPr wrap="square" lIns="0" tIns="0" rIns="0" bIns="0" anchor="ctr">
            <a:no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marL="0" marR="0" lvl="0" indent="0" algn="l" defTabSz="685800">
              <a:lnSpc>
                <a:spcPct val="100000"/>
              </a:lnSpc>
              <a:spcBef>
                <a:spcPts val="0"/>
              </a:spcBef>
              <a:spcAft>
                <a:spcPts val="0"/>
              </a:spcAft>
              <a:buClrTx/>
              <a:buSzTx/>
              <a:buFontTx/>
              <a:buNone/>
              <a:defRPr/>
            </a:pPr>
            <a:r>
              <a:rPr lang="fr-FR" sz="1200" b="1" i="0" u="none" strike="noStrike" cap="none" spc="0" noProof="0">
                <a:ln>
                  <a:noFill/>
                </a:ln>
                <a:solidFill>
                  <a:srgbClr val="33A0DA"/>
                </a:solidFill>
                <a:latin typeface="Century Gothic"/>
                <a:ea typeface="+mj-ea"/>
                <a:cs typeface="+mj-cs"/>
              </a:rPr>
              <a:t>CONTEXTE</a:t>
            </a:r>
            <a:endParaRPr lang="fr-FR" noProof="0"/>
          </a:p>
        </p:txBody>
      </p:sp>
      <p:sp>
        <p:nvSpPr>
          <p:cNvPr id="1012979104" name="TextBox 16"/>
          <p:cNvSpPr txBox="1"/>
          <p:nvPr/>
        </p:nvSpPr>
        <p:spPr bwMode="auto">
          <a:xfrm>
            <a:off x="545796" y="2049636"/>
            <a:ext cx="2880000" cy="1361911"/>
          </a:xfrm>
          <a:prstGeom prst="rect">
            <a:avLst/>
          </a:prstGeom>
          <a:noFill/>
        </p:spPr>
        <p:txBody>
          <a:bodyPr wrap="square" lIns="0" tIns="0" rIns="0" bIns="0">
            <a:noAutofit/>
          </a:bodyPr>
          <a:lstStyle/>
          <a:p>
            <a:pPr marL="171450" indent="-171450">
              <a:buFont typeface="Arial"/>
              <a:buChar char="•"/>
              <a:defRPr/>
            </a:pPr>
            <a:r>
              <a:rPr lang="fr-FR" sz="900" noProof="0">
                <a:solidFill>
                  <a:schemeClr val="tx2">
                    <a:lumMod val="50000"/>
                  </a:schemeClr>
                </a:solidFill>
                <a:latin typeface="Century Gothic"/>
              </a:rPr>
              <a:t>Garantir une navigation web sécurisée pour 700 écoles et 200 sites physiques.</a:t>
            </a:r>
            <a:endParaRPr lang="fr-FR" noProof="0"/>
          </a:p>
          <a:p>
            <a:pPr marL="171450" indent="-171450">
              <a:buFont typeface="Arial"/>
              <a:buChar char="•"/>
              <a:defRPr/>
            </a:pPr>
            <a:r>
              <a:rPr lang="fr-FR" sz="900" noProof="0">
                <a:solidFill>
                  <a:schemeClr val="tx2">
                    <a:lumMod val="50000"/>
                  </a:schemeClr>
                </a:solidFill>
                <a:latin typeface="Century Gothic"/>
              </a:rPr>
              <a:t>Renforcer et sécuriser le filtrage web pour la mairie de Marseille.</a:t>
            </a:r>
            <a:endParaRPr lang="fr-FR" noProof="0"/>
          </a:p>
          <a:p>
            <a:pPr marL="171450" indent="-171450">
              <a:buFont typeface="Arial"/>
              <a:buChar char="•"/>
              <a:defRPr/>
            </a:pPr>
            <a:r>
              <a:rPr lang="fr-FR" sz="900" noProof="0">
                <a:solidFill>
                  <a:schemeClr val="tx2">
                    <a:lumMod val="50000"/>
                  </a:schemeClr>
                </a:solidFill>
                <a:latin typeface="Century Gothic"/>
              </a:rPr>
              <a:t>Faciliter le travail des correspondants informatiques qui assistent les 6 000 personnes qui accèdent quotidiennement au système informatique.</a:t>
            </a:r>
            <a:endParaRPr lang="fr-FR" noProof="0"/>
          </a:p>
          <a:p>
            <a:pPr marL="171450" indent="-171450">
              <a:buFont typeface="Arial"/>
              <a:buChar char="•"/>
              <a:defRPr/>
            </a:pPr>
            <a:r>
              <a:rPr lang="fr-FR" sz="900" noProof="0">
                <a:solidFill>
                  <a:schemeClr val="tx2">
                    <a:lumMod val="50000"/>
                  </a:schemeClr>
                </a:solidFill>
                <a:latin typeface="Century Gothic"/>
              </a:rPr>
              <a:t>S'intégrer dans une architecture informatique complexe et multi-locataires : hébergement de 1 400 machines virtuelles.</a:t>
            </a:r>
            <a:endParaRPr lang="fr-FR" noProof="0"/>
          </a:p>
        </p:txBody>
      </p:sp>
      <p:grpSp>
        <p:nvGrpSpPr>
          <p:cNvPr id="1241472720" name="Group 20"/>
          <p:cNvGrpSpPr/>
          <p:nvPr/>
        </p:nvGrpSpPr>
        <p:grpSpPr bwMode="auto">
          <a:xfrm>
            <a:off x="519118" y="1600934"/>
            <a:ext cx="360000" cy="360000"/>
            <a:chOff x="2878937" y="1553276"/>
            <a:chExt cx="352425" cy="352425"/>
          </a:xfrm>
        </p:grpSpPr>
        <p:sp>
          <p:nvSpPr>
            <p:cNvPr id="22" name="Oval 21"/>
            <p:cNvSpPr/>
            <p:nvPr/>
          </p:nvSpPr>
          <p:spPr bwMode="auto">
            <a:xfrm>
              <a:off x="2878937" y="1553276"/>
              <a:ext cx="352425" cy="3524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Tx/>
                <a:buNone/>
                <a:defRPr/>
              </a:pPr>
              <a:endParaRPr lang="fr-FR" sz="1800" b="0" i="0" u="none" strike="noStrike" cap="none" spc="0" noProof="0">
                <a:ln>
                  <a:noFill/>
                </a:ln>
                <a:solidFill>
                  <a:srgbClr val="FFFFFF"/>
                </a:solidFill>
                <a:latin typeface="Century Gothic"/>
                <a:ea typeface="+mn-ea"/>
                <a:cs typeface="+mn-cs"/>
              </a:endParaRPr>
            </a:p>
          </p:txBody>
        </p:sp>
        <p:pic>
          <p:nvPicPr>
            <p:cNvPr id="23" name="Graphic 22"/>
            <p:cNvPicPr>
              <a:picLocks noChangeAspect="1"/>
            </p:cNvPicPr>
            <p:nvPr/>
          </p:nvPicPr>
          <p:blipFill>
            <a:blip r:embed="rId3" cstate="screen">
              <a:extLst>
                <a:ext uri="{28A0092B-C50C-407E-A947-70E740481C1C}">
                  <a14:useLocalDpi xmlns:a14="http://schemas.microsoft.com/office/drawing/2010/main"/>
                </a:ext>
              </a:extLst>
            </a:blip>
            <a:stretch/>
          </p:blipFill>
          <p:spPr bwMode="auto">
            <a:xfrm>
              <a:off x="2962582" y="1640805"/>
              <a:ext cx="177366" cy="177366"/>
            </a:xfrm>
            <a:prstGeom prst="rect">
              <a:avLst/>
            </a:prstGeom>
          </p:spPr>
        </p:pic>
      </p:grpSp>
      <p:sp>
        <p:nvSpPr>
          <p:cNvPr id="866023382" name="TextBox 19"/>
          <p:cNvSpPr txBox="1"/>
          <p:nvPr/>
        </p:nvSpPr>
        <p:spPr bwMode="auto">
          <a:xfrm>
            <a:off x="3791898" y="2049636"/>
            <a:ext cx="2520000" cy="1184940"/>
          </a:xfrm>
          <a:prstGeom prst="rect">
            <a:avLst/>
          </a:prstGeom>
          <a:noFill/>
        </p:spPr>
        <p:txBody>
          <a:bodyPr wrap="square" lIns="0" tIns="0" rIns="0" bIns="0" anchor="t">
            <a:noAutofit/>
          </a:bodyPr>
          <a:lstStyle/>
          <a:p>
            <a:pPr marL="171450" indent="-171450">
              <a:buFont typeface="Arial"/>
              <a:buChar char="•"/>
              <a:defRPr/>
            </a:pPr>
            <a:r>
              <a:rPr lang="fr-FR" sz="900" noProof="0">
                <a:solidFill>
                  <a:schemeClr val="tx2">
                    <a:lumMod val="50000"/>
                  </a:schemeClr>
                </a:solidFill>
                <a:latin typeface="Century Gothic"/>
              </a:rPr>
              <a:t>Sécurité </a:t>
            </a:r>
            <a:r>
              <a:rPr lang="fr-FR" sz="900">
                <a:solidFill>
                  <a:schemeClr val="tx2">
                    <a:lumMod val="50000"/>
                  </a:schemeClr>
                </a:solidFill>
                <a:latin typeface="Century Gothic"/>
              </a:rPr>
              <a:t>en temps réel du SI pour bloquer les menaces</a:t>
            </a:r>
            <a:endParaRPr lang="fr-FR">
              <a:solidFill>
                <a:schemeClr val="tx2">
                  <a:lumMod val="50000"/>
                </a:schemeClr>
              </a:solidFill>
              <a:latin typeface="Century Gothic"/>
            </a:endParaRPr>
          </a:p>
          <a:p>
            <a:pPr marL="171450" indent="-171450">
              <a:buFont typeface="Arial"/>
              <a:buChar char="•"/>
              <a:defRPr/>
            </a:pPr>
            <a:r>
              <a:rPr lang="fr-FR" sz="900">
                <a:solidFill>
                  <a:schemeClr val="tx2">
                    <a:lumMod val="50000"/>
                  </a:schemeClr>
                </a:solidFill>
                <a:latin typeface="Century Gothic"/>
              </a:rPr>
              <a:t>Pédagogie contextualisée et immédiate </a:t>
            </a:r>
            <a:endParaRPr lang="fr-FR">
              <a:solidFill>
                <a:schemeClr val="tx2">
                  <a:lumMod val="50000"/>
                </a:schemeClr>
              </a:solidFill>
            </a:endParaRPr>
          </a:p>
          <a:p>
            <a:pPr marL="171450" indent="-171450">
              <a:buFont typeface="Arial"/>
              <a:buChar char="•"/>
              <a:defRPr/>
            </a:pPr>
            <a:r>
              <a:rPr lang="fr-FR" sz="900">
                <a:solidFill>
                  <a:schemeClr val="tx2">
                    <a:lumMod val="50000"/>
                  </a:schemeClr>
                </a:solidFill>
                <a:latin typeface="Century Gothic"/>
              </a:rPr>
              <a:t>Qualité apportée </a:t>
            </a:r>
            <a:r>
              <a:rPr lang="fr-FR" sz="900" noProof="0">
                <a:solidFill>
                  <a:schemeClr val="tx2">
                    <a:lumMod val="50000"/>
                  </a:schemeClr>
                </a:solidFill>
                <a:latin typeface="Century Gothic"/>
              </a:rPr>
              <a:t>à la </a:t>
            </a:r>
            <a:r>
              <a:rPr lang="fr-FR" sz="900">
                <a:solidFill>
                  <a:schemeClr val="tx2">
                    <a:lumMod val="50000"/>
                  </a:schemeClr>
                </a:solidFill>
                <a:latin typeface="Century Gothic"/>
              </a:rPr>
              <a:t>catégorisation des URLs et au contenu des bases </a:t>
            </a:r>
            <a:r>
              <a:rPr lang="fr-FR" sz="900" noProof="0">
                <a:solidFill>
                  <a:schemeClr val="tx2">
                    <a:lumMod val="50000"/>
                  </a:schemeClr>
                </a:solidFill>
                <a:latin typeface="Century Gothic"/>
              </a:rPr>
              <a:t>de filtrage</a:t>
            </a:r>
            <a:endParaRPr lang="fr-FR">
              <a:solidFill>
                <a:schemeClr val="tx2">
                  <a:lumMod val="50000"/>
                </a:schemeClr>
              </a:solidFill>
            </a:endParaRPr>
          </a:p>
          <a:p>
            <a:pPr marL="171450" indent="-171450">
              <a:buFont typeface="Arial"/>
              <a:buChar char="•"/>
              <a:defRPr/>
            </a:pPr>
            <a:endParaRPr lang="fr-FR"/>
          </a:p>
        </p:txBody>
      </p:sp>
      <p:sp>
        <p:nvSpPr>
          <p:cNvPr id="368541698" name="Title 1"/>
          <p:cNvSpPr txBox="1"/>
          <p:nvPr/>
        </p:nvSpPr>
        <p:spPr bwMode="auto">
          <a:xfrm>
            <a:off x="4295129" y="1700203"/>
            <a:ext cx="2016769" cy="169277"/>
          </a:xfrm>
          <a:prstGeom prst="rect">
            <a:avLst/>
          </a:prstGeom>
        </p:spPr>
        <p:txBody>
          <a:bodyPr wrap="square" lIns="0" tIns="0" rIns="0" bIns="0" anchor="ctr">
            <a:no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lvl="0" algn="l">
              <a:defRPr/>
            </a:pPr>
            <a:r>
              <a:rPr lang="fr-FR" sz="1100" b="1" i="0" u="none" strike="noStrike" cap="none" spc="0" noProof="0" dirty="0">
                <a:ln>
                  <a:noFill/>
                </a:ln>
                <a:solidFill>
                  <a:srgbClr val="FF5A00"/>
                </a:solidFill>
                <a:latin typeface="Century Gothic"/>
                <a:ea typeface="+mj-ea"/>
                <a:cs typeface="+mj-cs"/>
              </a:rPr>
              <a:t>B</a:t>
            </a:r>
            <a:r>
              <a:rPr lang="fr-FR" sz="1100" dirty="0">
                <a:solidFill>
                  <a:srgbClr val="FF5A00"/>
                </a:solidFill>
              </a:rPr>
              <a:t>É</a:t>
            </a:r>
            <a:r>
              <a:rPr lang="fr-FR" sz="1100" b="1" i="0" u="none" strike="noStrike" cap="none" spc="0" noProof="0" dirty="0">
                <a:ln>
                  <a:noFill/>
                </a:ln>
                <a:solidFill>
                  <a:srgbClr val="FF5A00"/>
                </a:solidFill>
                <a:latin typeface="Century Gothic"/>
                <a:ea typeface="+mj-ea"/>
                <a:cs typeface="+mj-cs"/>
              </a:rPr>
              <a:t>N</a:t>
            </a:r>
            <a:r>
              <a:rPr lang="fr-FR" sz="1100" dirty="0">
                <a:solidFill>
                  <a:srgbClr val="FF5A00"/>
                </a:solidFill>
              </a:rPr>
              <a:t>É</a:t>
            </a:r>
            <a:r>
              <a:rPr lang="fr-FR" sz="1100" b="1" i="0" u="none" strike="noStrike" cap="none" spc="0" noProof="0" dirty="0">
                <a:ln>
                  <a:noFill/>
                </a:ln>
                <a:solidFill>
                  <a:srgbClr val="FF5A00"/>
                </a:solidFill>
                <a:latin typeface="Century Gothic"/>
                <a:ea typeface="+mj-ea"/>
                <a:cs typeface="+mj-cs"/>
              </a:rPr>
              <a:t>FICES</a:t>
            </a:r>
            <a:endParaRPr lang="fr-FR" noProof="0" dirty="0"/>
          </a:p>
        </p:txBody>
      </p:sp>
      <p:grpSp>
        <p:nvGrpSpPr>
          <p:cNvPr id="1535661959" name="Group 23"/>
          <p:cNvGrpSpPr/>
          <p:nvPr/>
        </p:nvGrpSpPr>
        <p:grpSpPr bwMode="auto">
          <a:xfrm>
            <a:off x="3791898" y="1600934"/>
            <a:ext cx="360000" cy="360000"/>
            <a:chOff x="5829905" y="1553276"/>
            <a:chExt cx="352425" cy="352425"/>
          </a:xfrm>
        </p:grpSpPr>
        <p:sp>
          <p:nvSpPr>
            <p:cNvPr id="25" name="Oval 24"/>
            <p:cNvSpPr/>
            <p:nvPr/>
          </p:nvSpPr>
          <p:spPr bwMode="auto">
            <a:xfrm>
              <a:off x="5829905" y="1553276"/>
              <a:ext cx="352425" cy="3524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Tx/>
                <a:buNone/>
                <a:defRPr/>
              </a:pPr>
              <a:endParaRPr lang="fr-FR" sz="1800" b="0" i="0" u="none" strike="noStrike" cap="none" spc="0" noProof="0">
                <a:ln>
                  <a:noFill/>
                </a:ln>
                <a:solidFill>
                  <a:srgbClr val="FFFFFF"/>
                </a:solidFill>
                <a:latin typeface="Century Gothic"/>
                <a:ea typeface="+mn-ea"/>
                <a:cs typeface="+mn-cs"/>
              </a:endParaRPr>
            </a:p>
          </p:txBody>
        </p:sp>
        <p:pic>
          <p:nvPicPr>
            <p:cNvPr id="26" name="Graphic 25"/>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5928817" y="1635355"/>
              <a:ext cx="154600" cy="188266"/>
            </a:xfrm>
            <a:prstGeom prst="rect">
              <a:avLst/>
            </a:prstGeom>
          </p:spPr>
        </p:pic>
      </p:grpSp>
      <p:cxnSp>
        <p:nvCxnSpPr>
          <p:cNvPr id="1701994581" name="Straight Connector 26"/>
          <p:cNvCxnSpPr/>
          <p:nvPr/>
        </p:nvCxnSpPr>
        <p:spPr bwMode="auto">
          <a:xfrm>
            <a:off x="3608847" y="1600934"/>
            <a:ext cx="0" cy="181061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726494291" name="Picture 52"/>
          <p:cNvPicPr/>
          <p:nvPr/>
        </p:nvPicPr>
        <p:blipFill>
          <a:blip r:embed="rId5" cstate="screen">
            <a:extLst>
              <a:ext uri="{28A0092B-C50C-407E-A947-70E740481C1C}">
                <a14:useLocalDpi xmlns:a14="http://schemas.microsoft.com/office/drawing/2010/main"/>
              </a:ext>
            </a:extLst>
          </a:blip>
          <a:stretch/>
        </p:blipFill>
        <p:spPr bwMode="auto">
          <a:xfrm flipH="1">
            <a:off x="6678000" y="1255334"/>
            <a:ext cx="1944000" cy="2156213"/>
          </a:xfrm>
          <a:prstGeom prst="roundRect">
            <a:avLst>
              <a:gd name="adj" fmla="val 7178"/>
            </a:avLst>
          </a:prstGeom>
        </p:spPr>
      </p:pic>
      <p:sp>
        <p:nvSpPr>
          <p:cNvPr id="1225368377" name="Oval 4"/>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800" b="0" i="0" u="none" strike="noStrike" cap="none" spc="0" noProof="0" smtClean="0">
                <a:ln>
                  <a:noFill/>
                </a:ln>
                <a:solidFill>
                  <a:srgbClr val="FFFFFF"/>
                </a:solidFill>
                <a:latin typeface="Century Gothic"/>
                <a:ea typeface="+mn-ea"/>
                <a:cs typeface="+mn-cs"/>
              </a:rPr>
              <a:t>34</a:t>
            </a:fld>
            <a:endParaRPr lang="fr-FR" sz="800" b="0" i="0" u="none" strike="noStrike" cap="none" spc="0" noProof="0">
              <a:ln>
                <a:noFill/>
              </a:ln>
              <a:solidFill>
                <a:srgbClr val="FFFFFF"/>
              </a:solidFill>
              <a:latin typeface="Century Gothic"/>
              <a:ea typeface="+mn-ea"/>
              <a:cs typeface="+mn-cs"/>
            </a:endParaRPr>
          </a:p>
        </p:txBody>
      </p:sp>
      <p:pic>
        <p:nvPicPr>
          <p:cNvPr id="1224587283" name="Picture 12" descr="A person with glasses and a beard&#10;&#10;AI-generated content may be incorrect."/>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6138747" y="3148553"/>
            <a:ext cx="3017627" cy="2005561"/>
          </a:xfrm>
          <a:prstGeom prst="rect">
            <a:avLst/>
          </a:prstGeom>
        </p:spPr>
      </p:pic>
      <p:sp>
        <p:nvSpPr>
          <p:cNvPr id="1839911782" name="Title 1"/>
          <p:cNvSpPr txBox="1"/>
          <p:nvPr/>
        </p:nvSpPr>
        <p:spPr bwMode="auto">
          <a:xfrm>
            <a:off x="4923815" y="4612191"/>
            <a:ext cx="1538931" cy="161583"/>
          </a:xfrm>
          <a:prstGeom prst="rect">
            <a:avLst/>
          </a:prstGeom>
        </p:spPr>
        <p:txBody>
          <a:bodyPr wrap="square" lIns="0" tIns="0" rIns="0" bIns="0" anchor="b">
            <a:no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marL="0" marR="0" lvl="0" indent="0" algn="r" defTabSz="685800">
              <a:lnSpc>
                <a:spcPct val="100000"/>
              </a:lnSpc>
              <a:spcBef>
                <a:spcPts val="0"/>
              </a:spcBef>
              <a:spcAft>
                <a:spcPts val="0"/>
              </a:spcAft>
              <a:buClrTx/>
              <a:buSzTx/>
              <a:buFontTx/>
              <a:buNone/>
              <a:defRPr/>
            </a:pPr>
            <a:r>
              <a:rPr lang="fr-FR" sz="900" b="1" i="0" u="none" strike="noStrike" cap="none" spc="0" noProof="0">
                <a:ln>
                  <a:noFill/>
                </a:ln>
                <a:solidFill>
                  <a:srgbClr val="FFFFFF"/>
                </a:solidFill>
                <a:latin typeface="Century Gothic"/>
                <a:ea typeface="+mj-ea"/>
                <a:cs typeface="+mj-cs"/>
              </a:rPr>
              <a:t>JÉRÔME POGGI</a:t>
            </a:r>
            <a:endParaRPr lang="fr-FR" noProof="0"/>
          </a:p>
        </p:txBody>
      </p:sp>
      <p:sp>
        <p:nvSpPr>
          <p:cNvPr id="591462965" name="Title 1"/>
          <p:cNvSpPr txBox="1"/>
          <p:nvPr/>
        </p:nvSpPr>
        <p:spPr bwMode="auto">
          <a:xfrm>
            <a:off x="4923815" y="4774447"/>
            <a:ext cx="1538931" cy="123111"/>
          </a:xfrm>
          <a:prstGeom prst="rect">
            <a:avLst/>
          </a:prstGeom>
        </p:spPr>
        <p:txBody>
          <a:bodyPr wrap="square" lIns="0" tIns="0" rIns="0" bIns="0" anchor="b">
            <a:no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marL="0" marR="0" lvl="0" indent="0" algn="r" defTabSz="685800">
              <a:lnSpc>
                <a:spcPct val="100000"/>
              </a:lnSpc>
              <a:spcBef>
                <a:spcPts val="0"/>
              </a:spcBef>
              <a:spcAft>
                <a:spcPts val="0"/>
              </a:spcAft>
              <a:buClrTx/>
              <a:buSzTx/>
              <a:buFontTx/>
              <a:buNone/>
              <a:defRPr/>
            </a:pPr>
            <a:r>
              <a:rPr lang="fr-FR" sz="700" i="1" u="none" strike="noStrike" cap="none" spc="0" noProof="0">
                <a:ln>
                  <a:noFill/>
                </a:ln>
                <a:solidFill>
                  <a:srgbClr val="FFFFFF"/>
                </a:solidFill>
                <a:latin typeface="Century Gothic"/>
                <a:ea typeface="+mj-ea"/>
                <a:cs typeface="+mj-cs"/>
              </a:rPr>
              <a:t>RSSI de la Mairie Marseille </a:t>
            </a:r>
            <a:endParaRPr lang="fr-FR" noProof="0"/>
          </a:p>
        </p:txBody>
      </p:sp>
      <p:sp>
        <p:nvSpPr>
          <p:cNvPr id="630819548" name="Titre 14"/>
          <p:cNvSpPr>
            <a:spLocks noGrp="1"/>
          </p:cNvSpPr>
          <p:nvPr>
            <p:ph type="title"/>
          </p:nvPr>
        </p:nvSpPr>
        <p:spPr bwMode="auto"/>
        <p:txBody>
          <a:bodyPr/>
          <a:lstStyle/>
          <a:p>
            <a:pPr lvl="0">
              <a:defRPr/>
            </a:pPr>
            <a:r>
              <a:rPr lang="fr-FR" noProof="0"/>
              <a:t>Cas d’usage – Mairie de Marseille</a:t>
            </a:r>
          </a:p>
        </p:txBody>
      </p:sp>
      <p:pic>
        <p:nvPicPr>
          <p:cNvPr id="1245774887" name="Picture 74" descr="A blue cross with a lion and crown&#10;&#10;AI-generated content may be incorrect."/>
          <p:cNvPicPr>
            <a:picLocks noChangeAspect="1"/>
          </p:cNvPicPr>
          <p:nvPr/>
        </p:nvPicPr>
        <p:blipFill>
          <a:blip r:embed="rId7" cstate="screen">
            <a:extLst>
              <a:ext uri="{28A0092B-C50C-407E-A947-70E740481C1C}">
                <a14:useLocalDpi xmlns:a14="http://schemas.microsoft.com/office/drawing/2010/main"/>
              </a:ext>
            </a:extLst>
          </a:blip>
          <a:stretch/>
        </p:blipFill>
        <p:spPr bwMode="auto">
          <a:xfrm>
            <a:off x="7581770" y="167538"/>
            <a:ext cx="348589" cy="229294"/>
          </a:xfrm>
          <a:prstGeom prst="rect">
            <a:avLst/>
          </a:prstGeom>
        </p:spPr>
      </p:pic>
      <p:sp>
        <p:nvSpPr>
          <p:cNvPr id="924047487" name="TextBox 8"/>
          <p:cNvSpPr txBox="1"/>
          <p:nvPr/>
        </p:nvSpPr>
        <p:spPr bwMode="auto">
          <a:xfrm>
            <a:off x="583282" y="4033263"/>
            <a:ext cx="5732436" cy="415498"/>
          </a:xfrm>
          <a:prstGeom prst="rect">
            <a:avLst/>
          </a:prstGeom>
          <a:noFill/>
        </p:spPr>
        <p:txBody>
          <a:bodyPr wrap="square" lIns="0" tIns="0" rIns="0" bIns="0">
            <a:noAutofit/>
          </a:bodyPr>
          <a:lstStyle/>
          <a:p>
            <a:pPr marL="12700" marR="5080" algn="just">
              <a:lnSpc>
                <a:spcPct val="122800"/>
              </a:lnSpc>
              <a:spcBef>
                <a:spcPts val="100"/>
              </a:spcBef>
              <a:defRPr/>
            </a:pPr>
            <a:r>
              <a:rPr lang="fr-FR" sz="900" noProof="0" dirty="0">
                <a:solidFill>
                  <a:schemeClr val="bg1"/>
                </a:solidFill>
              </a:rPr>
              <a:t>« La base de données Olfeo pour le filtrage dispose d’une très grande finesse que l’on ne retrouve pas dans les listes internationales. Avec les navigateurs qui se mettent à faire du VPN, la catégorisation et la qualité de la base de filtrage vont devenir de plus en plus importants pour bloquer tous les risques. »</a:t>
            </a:r>
            <a:endParaRPr lang="fr-FR" noProof="0" dirty="0"/>
          </a:p>
        </p:txBody>
      </p:sp>
      <p:pic>
        <p:nvPicPr>
          <p:cNvPr id="2055555383" name="Graphic 3"/>
          <p:cNvPicPr>
            <a:picLocks noChangeAspect="1"/>
          </p:cNvPicPr>
          <p:nvPr/>
        </p:nvPicPr>
        <p:blipFill>
          <a:blip r:embed="rId8" cstate="email">
            <a:extLst>
              <a:ext uri="{28A0092B-C50C-407E-A947-70E740481C1C}">
                <a14:useLocalDpi xmlns:a14="http://schemas.microsoft.com/office/drawing/2010/main"/>
              </a:ext>
            </a:extLst>
          </a:blip>
          <a:stretch/>
        </p:blipFill>
        <p:spPr bwMode="auto">
          <a:xfrm rot="10800000">
            <a:off x="460561" y="3822494"/>
            <a:ext cx="288000" cy="288000"/>
          </a:xfrm>
          <a:prstGeom prst="rect">
            <a:avLst/>
          </a:prstGeom>
        </p:spPr>
      </p:pic>
      <p:sp>
        <p:nvSpPr>
          <p:cNvPr id="2" name="TextBox 4">
            <a:extLst>
              <a:ext uri="{FF2B5EF4-FFF2-40B4-BE49-F238E27FC236}">
                <a16:creationId xmlns:a16="http://schemas.microsoft.com/office/drawing/2014/main" id="{4A4078FE-250C-6177-2173-B2DCD326F7E7}"/>
              </a:ext>
            </a:extLst>
          </p:cNvPr>
          <p:cNvSpPr txBox="1"/>
          <p:nvPr/>
        </p:nvSpPr>
        <p:spPr bwMode="auto">
          <a:xfrm>
            <a:off x="522000" y="4873638"/>
            <a:ext cx="1080000" cy="107722"/>
          </a:xfrm>
          <a:prstGeom prst="rect">
            <a:avLst/>
          </a:prstGeom>
          <a:noFill/>
        </p:spPr>
        <p:txBody>
          <a:bodyPr wrap="square" lIns="0" tIns="0" rIns="0" bIns="0" anchor="ctr">
            <a:noAutofit/>
          </a:bodyPr>
          <a:lstStyle/>
          <a:p>
            <a:pPr marL="0" marR="0" lvl="1" algn="l" defTabSz="457200">
              <a:lnSpc>
                <a:spcPct val="100000"/>
              </a:lnSpc>
              <a:spcBef>
                <a:spcPts val="0"/>
              </a:spcBef>
              <a:spcAft>
                <a:spcPts val="300"/>
              </a:spcAft>
              <a:buClr>
                <a:schemeClr val="bg2"/>
              </a:buClr>
              <a:buSzTx/>
              <a:defRPr/>
            </a:pPr>
            <a:r>
              <a:rPr lang="en-US" sz="700" b="0" i="1" u="none" strike="noStrike" cap="none" spc="0" dirty="0">
                <a:ln>
                  <a:noFill/>
                </a:ln>
                <a:solidFill>
                  <a:schemeClr val="bg1"/>
                </a:solidFill>
                <a:latin typeface="Century Gothic"/>
                <a:ea typeface="+mn-ea"/>
                <a:cs typeface="+mn-cs"/>
              </a:rPr>
              <a:t>Classification : public</a:t>
            </a:r>
            <a:endParaRPr dirty="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54836086"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p:blipFill>
        <p:spPr bwMode="auto">
          <a:xfrm>
            <a:off x="6694304" y="993855"/>
            <a:ext cx="1897841" cy="2440081"/>
          </a:xfrm>
          <a:prstGeom prst="rect">
            <a:avLst/>
          </a:prstGeom>
          <a:noFill/>
        </p:spPr>
      </p:pic>
      <p:sp>
        <p:nvSpPr>
          <p:cNvPr id="362133318" name="Rectangle 9"/>
          <p:cNvSpPr/>
          <p:nvPr/>
        </p:nvSpPr>
        <p:spPr bwMode="auto">
          <a:xfrm>
            <a:off x="1" y="3703500"/>
            <a:ext cx="9143999" cy="1440000"/>
          </a:xfrm>
          <a:prstGeom prst="rect">
            <a:avLst/>
          </a:prstGeom>
          <a:gradFill>
            <a:gsLst>
              <a:gs pos="0">
                <a:schemeClr val="tx1"/>
              </a:gs>
              <a:gs pos="100000">
                <a:schemeClr val="tx2"/>
              </a:gs>
            </a:gsLst>
            <a:lin ang="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342900">
              <a:lnSpc>
                <a:spcPct val="100000"/>
              </a:lnSpc>
              <a:spcBef>
                <a:spcPts val="0"/>
              </a:spcBef>
              <a:spcAft>
                <a:spcPts val="0"/>
              </a:spcAft>
              <a:buClrTx/>
              <a:buSzTx/>
              <a:buFontTx/>
              <a:buNone/>
              <a:defRPr/>
            </a:pPr>
            <a:endParaRPr lang="fr-FR" sz="1350" b="0" i="0" u="none" strike="noStrike" cap="none" spc="0" noProof="0">
              <a:ln>
                <a:noFill/>
              </a:ln>
              <a:solidFill>
                <a:srgbClr val="FFFFFF"/>
              </a:solidFill>
              <a:latin typeface="Century Gothic"/>
              <a:ea typeface="+mn-ea"/>
              <a:cs typeface="+mn-cs"/>
            </a:endParaRPr>
          </a:p>
        </p:txBody>
      </p:sp>
      <p:cxnSp>
        <p:nvCxnSpPr>
          <p:cNvPr id="356665318" name="Straight Connector 6"/>
          <p:cNvCxnSpPr/>
          <p:nvPr/>
        </p:nvCxnSpPr>
        <p:spPr bwMode="auto">
          <a:xfrm>
            <a:off x="8031431" y="192185"/>
            <a:ext cx="0" cy="1800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28575712" name="Title 1"/>
          <p:cNvSpPr txBox="1"/>
          <p:nvPr/>
        </p:nvSpPr>
        <p:spPr bwMode="auto">
          <a:xfrm>
            <a:off x="519120" y="1255334"/>
            <a:ext cx="5845857" cy="184666"/>
          </a:xfrm>
          <a:prstGeom prst="rect">
            <a:avLst/>
          </a:prstGeom>
        </p:spPr>
        <p:txBody>
          <a:bodyPr wrap="square" lIns="0" tIns="0" rIns="0" bIns="0" anchor="t">
            <a:no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marL="0" marR="0" lvl="0" indent="0" algn="l" defTabSz="685800">
              <a:lnSpc>
                <a:spcPct val="100000"/>
              </a:lnSpc>
              <a:spcBef>
                <a:spcPts val="0"/>
              </a:spcBef>
              <a:spcAft>
                <a:spcPts val="0"/>
              </a:spcAft>
              <a:buClrTx/>
              <a:buSzTx/>
              <a:buFontTx/>
              <a:buNone/>
              <a:defRPr/>
            </a:pPr>
            <a:endParaRPr lang="fr-FR" sz="1200" b="1" i="0" u="none" strike="noStrike" cap="none" spc="0" noProof="0">
              <a:ln>
                <a:noFill/>
              </a:ln>
              <a:solidFill>
                <a:srgbClr val="335E79">
                  <a:lumMod val="50000"/>
                </a:srgbClr>
              </a:solidFill>
              <a:latin typeface="Century Gothic"/>
              <a:ea typeface="+mj-ea"/>
              <a:cs typeface="+mj-cs"/>
            </a:endParaRPr>
          </a:p>
        </p:txBody>
      </p:sp>
      <p:sp>
        <p:nvSpPr>
          <p:cNvPr id="745761143" name="Title 1"/>
          <p:cNvSpPr txBox="1"/>
          <p:nvPr/>
        </p:nvSpPr>
        <p:spPr bwMode="auto">
          <a:xfrm>
            <a:off x="1022349" y="1684815"/>
            <a:ext cx="2376769" cy="184666"/>
          </a:xfrm>
          <a:prstGeom prst="rect">
            <a:avLst/>
          </a:prstGeom>
        </p:spPr>
        <p:txBody>
          <a:bodyPr wrap="square" lIns="0" tIns="0" rIns="0" bIns="0" anchor="ctr">
            <a:no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marL="0" marR="0" lvl="0" indent="0" algn="l" defTabSz="685800">
              <a:lnSpc>
                <a:spcPct val="100000"/>
              </a:lnSpc>
              <a:spcBef>
                <a:spcPts val="0"/>
              </a:spcBef>
              <a:spcAft>
                <a:spcPts val="0"/>
              </a:spcAft>
              <a:buClrTx/>
              <a:buSzTx/>
              <a:buFontTx/>
              <a:buNone/>
              <a:defRPr/>
            </a:pPr>
            <a:r>
              <a:rPr lang="fr-FR" sz="1200" b="1" i="0" u="none" strike="noStrike" cap="none" spc="0" noProof="0">
                <a:ln>
                  <a:noFill/>
                </a:ln>
                <a:solidFill>
                  <a:srgbClr val="33A0DA"/>
                </a:solidFill>
                <a:latin typeface="Century Gothic"/>
                <a:ea typeface="+mj-ea"/>
                <a:cs typeface="+mj-cs"/>
              </a:rPr>
              <a:t>CONTEXTE</a:t>
            </a:r>
            <a:endParaRPr lang="fr-FR" noProof="0"/>
          </a:p>
        </p:txBody>
      </p:sp>
      <p:sp>
        <p:nvSpPr>
          <p:cNvPr id="235212502" name="TextBox 16"/>
          <p:cNvSpPr txBox="1"/>
          <p:nvPr/>
        </p:nvSpPr>
        <p:spPr bwMode="auto">
          <a:xfrm>
            <a:off x="545796" y="2049636"/>
            <a:ext cx="2880000" cy="1361911"/>
          </a:xfrm>
          <a:prstGeom prst="rect">
            <a:avLst/>
          </a:prstGeom>
          <a:noFill/>
        </p:spPr>
        <p:txBody>
          <a:bodyPr wrap="square" lIns="0" tIns="0" rIns="0" bIns="0">
            <a:noAutofit/>
          </a:bodyPr>
          <a:lstStyle/>
          <a:p>
            <a:pPr marL="171446" lvl="1" indent="-171446">
              <a:spcAft>
                <a:spcPts val="300"/>
              </a:spcAft>
              <a:buClr>
                <a:srgbClr val="33A0DA"/>
              </a:buClr>
              <a:buFont typeface="Arial"/>
              <a:buChar char="•"/>
              <a:defRPr/>
            </a:pPr>
            <a:r>
              <a:rPr lang="fr-FR" sz="900" noProof="0">
                <a:solidFill>
                  <a:schemeClr val="tx2">
                    <a:lumMod val="50000"/>
                  </a:schemeClr>
                </a:solidFill>
                <a:latin typeface="Century Gothic"/>
              </a:rPr>
              <a:t>Protéger les accès internet de plus de 11 000 personnes</a:t>
            </a:r>
            <a:endParaRPr lang="fr-FR" noProof="0"/>
          </a:p>
          <a:p>
            <a:pPr marL="171446" lvl="1" indent="-171446">
              <a:spcAft>
                <a:spcPts val="300"/>
              </a:spcAft>
              <a:buClr>
                <a:srgbClr val="33A0DA"/>
              </a:buClr>
              <a:buFont typeface="Arial"/>
              <a:buChar char="•"/>
              <a:defRPr/>
            </a:pPr>
            <a:r>
              <a:rPr lang="fr-FR" sz="900" noProof="0">
                <a:solidFill>
                  <a:schemeClr val="tx2">
                    <a:lumMod val="50000"/>
                  </a:schemeClr>
                </a:solidFill>
                <a:latin typeface="Century Gothic"/>
              </a:rPr>
              <a:t>Un parcours de santé numérisés</a:t>
            </a:r>
            <a:endParaRPr lang="fr-FR" noProof="0"/>
          </a:p>
          <a:p>
            <a:pPr marL="171446" lvl="1" indent="-171446">
              <a:spcAft>
                <a:spcPts val="300"/>
              </a:spcAft>
              <a:buClr>
                <a:srgbClr val="33A0DA"/>
              </a:buClr>
              <a:buFont typeface="Arial"/>
              <a:buChar char="•"/>
              <a:defRPr/>
            </a:pPr>
            <a:r>
              <a:rPr lang="fr-FR" sz="900" noProof="0">
                <a:solidFill>
                  <a:schemeClr val="tx2">
                    <a:lumMod val="50000"/>
                  </a:schemeClr>
                </a:solidFill>
                <a:latin typeface="Century Gothic"/>
              </a:rPr>
              <a:t>Augmentation des cyberattaques contre les établissements de santé</a:t>
            </a:r>
            <a:endParaRPr lang="fr-FR" noProof="0"/>
          </a:p>
        </p:txBody>
      </p:sp>
      <p:grpSp>
        <p:nvGrpSpPr>
          <p:cNvPr id="517063283" name="Group 20"/>
          <p:cNvGrpSpPr/>
          <p:nvPr/>
        </p:nvGrpSpPr>
        <p:grpSpPr bwMode="auto">
          <a:xfrm>
            <a:off x="519118" y="1600934"/>
            <a:ext cx="360000" cy="360000"/>
            <a:chOff x="2878937" y="1553276"/>
            <a:chExt cx="352425" cy="352425"/>
          </a:xfrm>
        </p:grpSpPr>
        <p:sp>
          <p:nvSpPr>
            <p:cNvPr id="22" name="Oval 21"/>
            <p:cNvSpPr/>
            <p:nvPr/>
          </p:nvSpPr>
          <p:spPr bwMode="auto">
            <a:xfrm>
              <a:off x="2878937" y="1553276"/>
              <a:ext cx="352425" cy="3524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Tx/>
                <a:buNone/>
                <a:defRPr/>
              </a:pPr>
              <a:endParaRPr lang="fr-FR" sz="1800" b="0" i="0" u="none" strike="noStrike" cap="none" spc="0" noProof="0">
                <a:ln>
                  <a:noFill/>
                </a:ln>
                <a:solidFill>
                  <a:srgbClr val="FFFFFF"/>
                </a:solidFill>
                <a:latin typeface="Century Gothic"/>
                <a:ea typeface="+mn-ea"/>
                <a:cs typeface="+mn-cs"/>
              </a:endParaRPr>
            </a:p>
          </p:txBody>
        </p:sp>
        <p:pic>
          <p:nvPicPr>
            <p:cNvPr id="23" name="Graphic 22"/>
            <p:cNvPicPr>
              <a:picLocks noChangeAspect="1"/>
            </p:cNvPicPr>
            <p:nvPr/>
          </p:nvPicPr>
          <p:blipFill>
            <a:blip r:embed="rId4" cstate="screen">
              <a:extLst>
                <a:ext uri="{28A0092B-C50C-407E-A947-70E740481C1C}">
                  <a14:useLocalDpi xmlns:a14="http://schemas.microsoft.com/office/drawing/2010/main"/>
                </a:ext>
              </a:extLst>
            </a:blip>
            <a:stretch/>
          </p:blipFill>
          <p:spPr bwMode="auto">
            <a:xfrm>
              <a:off x="2962582" y="1640805"/>
              <a:ext cx="177366" cy="177366"/>
            </a:xfrm>
            <a:prstGeom prst="rect">
              <a:avLst/>
            </a:prstGeom>
          </p:spPr>
        </p:pic>
      </p:grpSp>
      <p:sp>
        <p:nvSpPr>
          <p:cNvPr id="1532790201" name="Title 1"/>
          <p:cNvSpPr txBox="1"/>
          <p:nvPr/>
        </p:nvSpPr>
        <p:spPr bwMode="auto">
          <a:xfrm>
            <a:off x="4295129" y="1700203"/>
            <a:ext cx="2016769" cy="169277"/>
          </a:xfrm>
          <a:prstGeom prst="rect">
            <a:avLst/>
          </a:prstGeom>
        </p:spPr>
        <p:txBody>
          <a:bodyPr wrap="square" lIns="0" tIns="0" rIns="0" bIns="0" anchor="ctr">
            <a:no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lvl="0" algn="l">
              <a:defRPr/>
            </a:pPr>
            <a:r>
              <a:rPr lang="fr-FR" sz="1100" b="1" i="0" u="none" strike="noStrike" cap="none" spc="0" noProof="0" dirty="0">
                <a:ln>
                  <a:noFill/>
                </a:ln>
                <a:solidFill>
                  <a:srgbClr val="FF5A00"/>
                </a:solidFill>
                <a:latin typeface="Century Gothic"/>
                <a:ea typeface="+mj-ea"/>
                <a:cs typeface="+mj-cs"/>
              </a:rPr>
              <a:t>B</a:t>
            </a:r>
            <a:r>
              <a:rPr lang="fr-FR" sz="1100" dirty="0">
                <a:solidFill>
                  <a:srgbClr val="FF5A00"/>
                </a:solidFill>
              </a:rPr>
              <a:t>É</a:t>
            </a:r>
            <a:r>
              <a:rPr lang="fr-FR" sz="1100" b="1" i="0" u="none" strike="noStrike" cap="none" spc="0" noProof="0" dirty="0">
                <a:ln>
                  <a:noFill/>
                </a:ln>
                <a:solidFill>
                  <a:srgbClr val="FF5A00"/>
                </a:solidFill>
                <a:latin typeface="Century Gothic"/>
                <a:ea typeface="+mj-ea"/>
                <a:cs typeface="+mj-cs"/>
              </a:rPr>
              <a:t>N</a:t>
            </a:r>
            <a:r>
              <a:rPr lang="fr-FR" sz="1100" dirty="0">
                <a:solidFill>
                  <a:srgbClr val="FF5A00"/>
                </a:solidFill>
              </a:rPr>
              <a:t>É</a:t>
            </a:r>
            <a:r>
              <a:rPr lang="fr-FR" sz="1100" b="1" i="0" u="none" strike="noStrike" cap="none" spc="0" noProof="0" dirty="0">
                <a:ln>
                  <a:noFill/>
                </a:ln>
                <a:solidFill>
                  <a:srgbClr val="FF5A00"/>
                </a:solidFill>
                <a:latin typeface="Century Gothic"/>
                <a:ea typeface="+mj-ea"/>
                <a:cs typeface="+mj-cs"/>
              </a:rPr>
              <a:t>FICES</a:t>
            </a:r>
            <a:endParaRPr lang="fr-FR" noProof="0" dirty="0"/>
          </a:p>
        </p:txBody>
      </p:sp>
      <p:grpSp>
        <p:nvGrpSpPr>
          <p:cNvPr id="1451023550" name="Group 23"/>
          <p:cNvGrpSpPr/>
          <p:nvPr/>
        </p:nvGrpSpPr>
        <p:grpSpPr bwMode="auto">
          <a:xfrm>
            <a:off x="3791898" y="1600934"/>
            <a:ext cx="360000" cy="360000"/>
            <a:chOff x="5829905" y="1553276"/>
            <a:chExt cx="352425" cy="352425"/>
          </a:xfrm>
        </p:grpSpPr>
        <p:sp>
          <p:nvSpPr>
            <p:cNvPr id="25" name="Oval 24"/>
            <p:cNvSpPr/>
            <p:nvPr/>
          </p:nvSpPr>
          <p:spPr bwMode="auto">
            <a:xfrm>
              <a:off x="5829905" y="1553276"/>
              <a:ext cx="352425" cy="3524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Tx/>
                <a:buNone/>
                <a:defRPr/>
              </a:pPr>
              <a:endParaRPr lang="fr-FR" sz="1800" b="0" i="0" u="none" strike="noStrike" cap="none" spc="0" noProof="0">
                <a:ln>
                  <a:noFill/>
                </a:ln>
                <a:solidFill>
                  <a:srgbClr val="FFFFFF"/>
                </a:solidFill>
                <a:latin typeface="Century Gothic"/>
                <a:ea typeface="+mn-ea"/>
                <a:cs typeface="+mn-cs"/>
              </a:endParaRPr>
            </a:p>
          </p:txBody>
        </p:sp>
        <p:pic>
          <p:nvPicPr>
            <p:cNvPr id="26" name="Graphic 25"/>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5928817" y="1635355"/>
              <a:ext cx="154600" cy="188266"/>
            </a:xfrm>
            <a:prstGeom prst="rect">
              <a:avLst/>
            </a:prstGeom>
          </p:spPr>
        </p:pic>
      </p:grpSp>
      <p:cxnSp>
        <p:nvCxnSpPr>
          <p:cNvPr id="1644758046" name="Straight Connector 26"/>
          <p:cNvCxnSpPr/>
          <p:nvPr/>
        </p:nvCxnSpPr>
        <p:spPr bwMode="auto">
          <a:xfrm>
            <a:off x="3608847" y="1600934"/>
            <a:ext cx="0" cy="181061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25672399" name="Oval 4"/>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800" b="0" i="0" u="none" strike="noStrike" cap="none" spc="0" noProof="0" smtClean="0">
                <a:ln>
                  <a:noFill/>
                </a:ln>
                <a:solidFill>
                  <a:srgbClr val="FFFFFF"/>
                </a:solidFill>
                <a:latin typeface="Century Gothic"/>
                <a:ea typeface="+mn-ea"/>
                <a:cs typeface="+mn-cs"/>
              </a:rPr>
              <a:t>35</a:t>
            </a:fld>
            <a:endParaRPr lang="fr-FR" sz="800" b="0" i="0" u="none" strike="noStrike" cap="none" spc="0" noProof="0">
              <a:ln>
                <a:noFill/>
              </a:ln>
              <a:solidFill>
                <a:srgbClr val="FFFFFF"/>
              </a:solidFill>
              <a:latin typeface="Century Gothic"/>
              <a:ea typeface="+mn-ea"/>
              <a:cs typeface="+mn-cs"/>
            </a:endParaRPr>
          </a:p>
        </p:txBody>
      </p:sp>
      <p:pic>
        <p:nvPicPr>
          <p:cNvPr id="1416702852" name="Graphic 3"/>
          <p:cNvPicPr>
            <a:picLocks noChangeAspect="1"/>
          </p:cNvPicPr>
          <p:nvPr/>
        </p:nvPicPr>
        <p:blipFill>
          <a:blip r:embed="rId6" cstate="email">
            <a:extLst>
              <a:ext uri="{28A0092B-C50C-407E-A947-70E740481C1C}">
                <a14:useLocalDpi xmlns:a14="http://schemas.microsoft.com/office/drawing/2010/main"/>
              </a:ext>
            </a:extLst>
          </a:blip>
          <a:stretch/>
        </p:blipFill>
        <p:spPr bwMode="auto">
          <a:xfrm rot="10800000">
            <a:off x="581796" y="3902667"/>
            <a:ext cx="288000" cy="288000"/>
          </a:xfrm>
          <a:prstGeom prst="rect">
            <a:avLst/>
          </a:prstGeom>
        </p:spPr>
      </p:pic>
      <p:sp>
        <p:nvSpPr>
          <p:cNvPr id="299022182" name="TextBox 8"/>
          <p:cNvSpPr txBox="1"/>
          <p:nvPr/>
        </p:nvSpPr>
        <p:spPr bwMode="auto">
          <a:xfrm>
            <a:off x="952106" y="4046668"/>
            <a:ext cx="5732436" cy="415498"/>
          </a:xfrm>
          <a:prstGeom prst="rect">
            <a:avLst/>
          </a:prstGeom>
          <a:noFill/>
        </p:spPr>
        <p:txBody>
          <a:bodyPr wrap="square" lIns="0" tIns="0" rIns="0" bIns="0">
            <a:noAutofit/>
          </a:bodyPr>
          <a:lstStyle/>
          <a:p>
            <a:pPr>
              <a:defRPr/>
            </a:pPr>
            <a:r>
              <a:rPr lang="fr-FR" sz="900" noProof="0">
                <a:solidFill>
                  <a:schemeClr val="bg1"/>
                </a:solidFill>
              </a:rPr>
              <a:t>Olfeo a permis, non seulement de simplifier la gestion des accès Internet du CHU de Poitiers, mais aussi de renforcer notre conformité aux réglementations et de nous aider à améliorer la traçabilité des activités en ligne.</a:t>
            </a:r>
            <a:endParaRPr lang="fr-FR" noProof="0"/>
          </a:p>
        </p:txBody>
      </p:sp>
      <p:sp>
        <p:nvSpPr>
          <p:cNvPr id="592778762" name="Title 1"/>
          <p:cNvSpPr txBox="1"/>
          <p:nvPr/>
        </p:nvSpPr>
        <p:spPr bwMode="auto">
          <a:xfrm>
            <a:off x="4923815" y="4612191"/>
            <a:ext cx="1538931" cy="161583"/>
          </a:xfrm>
          <a:prstGeom prst="rect">
            <a:avLst/>
          </a:prstGeom>
        </p:spPr>
        <p:txBody>
          <a:bodyPr wrap="square" lIns="0" tIns="0" rIns="0" bIns="0" anchor="b">
            <a:no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marL="0" marR="0" lvl="0" indent="0" algn="r" defTabSz="685800">
              <a:lnSpc>
                <a:spcPct val="100000"/>
              </a:lnSpc>
              <a:spcBef>
                <a:spcPts val="0"/>
              </a:spcBef>
              <a:spcAft>
                <a:spcPts val="0"/>
              </a:spcAft>
              <a:buClrTx/>
              <a:buSzTx/>
              <a:buFontTx/>
              <a:buNone/>
              <a:defRPr/>
            </a:pPr>
            <a:r>
              <a:rPr lang="fr-FR" sz="900" b="1" i="0" u="none" strike="noStrike" cap="none" spc="0" noProof="0">
                <a:ln>
                  <a:noFill/>
                </a:ln>
                <a:solidFill>
                  <a:srgbClr val="FFFFFF"/>
                </a:solidFill>
                <a:latin typeface="Century Gothic"/>
                <a:ea typeface="+mj-ea"/>
                <a:cs typeface="+mj-cs"/>
              </a:rPr>
              <a:t>Pierre </a:t>
            </a:r>
            <a:r>
              <a:rPr lang="fr-FR" sz="900" b="1" i="0" u="none" strike="noStrike" cap="none" spc="0" noProof="0" err="1">
                <a:ln>
                  <a:noFill/>
                </a:ln>
                <a:solidFill>
                  <a:srgbClr val="FFFFFF"/>
                </a:solidFill>
                <a:latin typeface="Century Gothic"/>
                <a:ea typeface="+mj-ea"/>
                <a:cs typeface="+mj-cs"/>
              </a:rPr>
              <a:t>Taveau</a:t>
            </a:r>
            <a:endParaRPr lang="fr-FR" noProof="0"/>
          </a:p>
        </p:txBody>
      </p:sp>
      <p:sp>
        <p:nvSpPr>
          <p:cNvPr id="1565545875" name="Title 1"/>
          <p:cNvSpPr txBox="1"/>
          <p:nvPr/>
        </p:nvSpPr>
        <p:spPr bwMode="auto">
          <a:xfrm>
            <a:off x="4788025" y="4774447"/>
            <a:ext cx="1674722" cy="149352"/>
          </a:xfrm>
          <a:prstGeom prst="rect">
            <a:avLst/>
          </a:prstGeom>
        </p:spPr>
        <p:txBody>
          <a:bodyPr wrap="square" lIns="0" tIns="0" rIns="0" bIns="0" anchor="b">
            <a:no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marL="0" marR="0" lvl="0" indent="0" algn="r" defTabSz="685800">
              <a:lnSpc>
                <a:spcPct val="100000"/>
              </a:lnSpc>
              <a:spcBef>
                <a:spcPts val="0"/>
              </a:spcBef>
              <a:spcAft>
                <a:spcPts val="0"/>
              </a:spcAft>
              <a:buClrTx/>
              <a:buSzTx/>
              <a:buFontTx/>
              <a:buNone/>
              <a:defRPr/>
            </a:pPr>
            <a:r>
              <a:rPr lang="fr-FR" sz="700" i="1" u="none" strike="noStrike" cap="none" spc="0" noProof="0">
                <a:ln>
                  <a:noFill/>
                </a:ln>
                <a:solidFill>
                  <a:srgbClr val="FFFFFF"/>
                </a:solidFill>
                <a:latin typeface="Century Gothic"/>
                <a:ea typeface="+mj-ea"/>
                <a:cs typeface="+mj-cs"/>
              </a:rPr>
              <a:t>RSSI du CHU de Poitiers</a:t>
            </a:r>
            <a:endParaRPr lang="fr-FR" noProof="0"/>
          </a:p>
        </p:txBody>
      </p:sp>
      <p:sp>
        <p:nvSpPr>
          <p:cNvPr id="1454156063" name="Titre 14"/>
          <p:cNvSpPr>
            <a:spLocks noGrp="1"/>
          </p:cNvSpPr>
          <p:nvPr>
            <p:ph type="title"/>
          </p:nvPr>
        </p:nvSpPr>
        <p:spPr bwMode="auto"/>
        <p:txBody>
          <a:bodyPr/>
          <a:lstStyle/>
          <a:p>
            <a:pPr lvl="0">
              <a:defRPr/>
            </a:pPr>
            <a:r>
              <a:rPr lang="fr-FR" noProof="0"/>
              <a:t>Cas d’usage – CHU de Poitiers </a:t>
            </a:r>
          </a:p>
        </p:txBody>
      </p:sp>
      <p:pic>
        <p:nvPicPr>
          <p:cNvPr id="3548207" name="Image 7"/>
          <p:cNvPicPr>
            <a:picLocks noChangeAspect="1"/>
          </p:cNvPicPr>
          <p:nvPr/>
        </p:nvPicPr>
        <p:blipFill>
          <a:blip r:embed="rId7" cstate="email">
            <a:extLst>
              <a:ext uri="{BEBA8EAE-BF5A-486C-A8C5-ECC9F3942E4B}">
                <a14:imgProps xmlns:a14="http://schemas.microsoft.com/office/drawing/2010/main">
                  <a14:imgLayer r:embed="rId8">
                    <a14:imgEffect>
                      <a14:sharpenSoften amount="25000"/>
                    </a14:imgEffect>
                    <a14:imgEffect>
                      <a14:saturation sat="400000"/>
                    </a14:imgEffect>
                    <a14:imgEffect>
                      <a14:brightnessContrast bright="36000" contrast="7000"/>
                    </a14:imgEffect>
                  </a14:imgLayer>
                </a14:imgProps>
              </a:ext>
              <a:ext uri="{28A0092B-C50C-407E-A947-70E740481C1C}">
                <a14:useLocalDpi xmlns:a14="http://schemas.microsoft.com/office/drawing/2010/main"/>
              </a:ext>
            </a:extLst>
          </a:blip>
          <a:stretch/>
        </p:blipFill>
        <p:spPr bwMode="auto">
          <a:xfrm>
            <a:off x="6684542" y="3332887"/>
            <a:ext cx="1892091" cy="1810613"/>
          </a:xfrm>
          <a:prstGeom prst="rect">
            <a:avLst/>
          </a:prstGeom>
        </p:spPr>
      </p:pic>
      <p:sp>
        <p:nvSpPr>
          <p:cNvPr id="686238" name="TextBox 8"/>
          <p:cNvSpPr txBox="1"/>
          <p:nvPr/>
        </p:nvSpPr>
        <p:spPr bwMode="auto">
          <a:xfrm>
            <a:off x="843262" y="3021971"/>
            <a:ext cx="5732436" cy="415498"/>
          </a:xfrm>
          <a:prstGeom prst="rect">
            <a:avLst/>
          </a:prstGeom>
          <a:noFill/>
        </p:spPr>
        <p:txBody>
          <a:bodyPr wrap="square" lIns="0" tIns="0" rIns="0" bIns="0">
            <a:noAutofit/>
          </a:bodyPr>
          <a:lstStyle/>
          <a:p>
            <a:pPr>
              <a:defRPr/>
            </a:pPr>
            <a:endParaRPr lang="fr-FR" sz="900" noProof="0"/>
          </a:p>
        </p:txBody>
      </p:sp>
      <p:pic>
        <p:nvPicPr>
          <p:cNvPr id="189696430" name="Picture 2"/>
          <p:cNvPicPr>
            <a:picLocks noChangeAspect="1" noChangeArrowheads="1"/>
          </p:cNvPicPr>
          <p:nvPr/>
        </p:nvPicPr>
        <p:blipFill>
          <a:blip r:embed="rId9" cstate="email">
            <a:extLst>
              <a:ext uri="{28A0092B-C50C-407E-A947-70E740481C1C}">
                <a14:useLocalDpi xmlns:a14="http://schemas.microsoft.com/office/drawing/2010/main"/>
              </a:ext>
            </a:extLst>
          </a:blip>
          <a:stretch/>
        </p:blipFill>
        <p:spPr bwMode="auto">
          <a:xfrm>
            <a:off x="7350733" y="145079"/>
            <a:ext cx="559707" cy="303295"/>
          </a:xfrm>
          <a:prstGeom prst="rect">
            <a:avLst/>
          </a:prstGeom>
          <a:noFill/>
        </p:spPr>
      </p:pic>
      <p:sp>
        <p:nvSpPr>
          <p:cNvPr id="1679686460" name="TextBox 19"/>
          <p:cNvSpPr txBox="1"/>
          <p:nvPr/>
        </p:nvSpPr>
        <p:spPr bwMode="auto">
          <a:xfrm>
            <a:off x="3861910" y="2046690"/>
            <a:ext cx="2520000" cy="1184940"/>
          </a:xfrm>
          <a:prstGeom prst="rect">
            <a:avLst/>
          </a:prstGeom>
          <a:noFill/>
        </p:spPr>
        <p:txBody>
          <a:bodyPr wrap="square" lIns="0" tIns="0" rIns="0" bIns="0" anchor="t">
            <a:noAutofit/>
          </a:bodyPr>
          <a:lstStyle/>
          <a:p>
            <a:pPr marL="171450" indent="-171450">
              <a:buFont typeface="Arial"/>
              <a:buChar char="•"/>
              <a:defRPr/>
            </a:pPr>
            <a:r>
              <a:rPr lang="fr-FR" sz="900" noProof="0">
                <a:solidFill>
                  <a:srgbClr val="335E79">
                    <a:lumMod val="50000"/>
                  </a:srgbClr>
                </a:solidFill>
                <a:latin typeface="Century Gothic"/>
              </a:rPr>
              <a:t>Sécurité de haut niveau grâce à la technologie</a:t>
            </a:r>
            <a:r>
              <a:rPr lang="fr-FR" sz="900">
                <a:solidFill>
                  <a:srgbClr val="335E79">
                    <a:lumMod val="50000"/>
                  </a:srgbClr>
                </a:solidFill>
                <a:latin typeface="Century Gothic"/>
              </a:rPr>
              <a:t> </a:t>
            </a:r>
            <a:r>
              <a:rPr lang="fr-FR" sz="900" noProof="0" err="1">
                <a:solidFill>
                  <a:srgbClr val="335E79">
                    <a:lumMod val="50000"/>
                  </a:srgbClr>
                </a:solidFill>
                <a:latin typeface="Century Gothic"/>
              </a:rPr>
              <a:t>Zero</a:t>
            </a:r>
            <a:r>
              <a:rPr lang="fr-FR" sz="900" noProof="0">
                <a:solidFill>
                  <a:srgbClr val="335E79">
                    <a:lumMod val="50000"/>
                  </a:srgbClr>
                </a:solidFill>
                <a:latin typeface="Century Gothic"/>
              </a:rPr>
              <a:t>-Trust basée sur le filtrage par liste blanche</a:t>
            </a:r>
            <a:endParaRPr lang="fr-FR" noProof="0"/>
          </a:p>
          <a:p>
            <a:pPr marL="171450" indent="-171450">
              <a:buFont typeface="Arial"/>
              <a:buChar char="•"/>
              <a:defRPr/>
            </a:pPr>
            <a:r>
              <a:rPr lang="fr-FR" sz="900">
                <a:solidFill>
                  <a:srgbClr val="335E79">
                    <a:lumMod val="50000"/>
                  </a:srgbClr>
                </a:solidFill>
                <a:latin typeface="Century Gothic"/>
              </a:rPr>
              <a:t>Produit français bien adapté à l'environnement commercial du secteur viticole, riche en domaines</a:t>
            </a:r>
            <a:endParaRPr lang="fr-FR"/>
          </a:p>
          <a:p>
            <a:pPr marL="171450" indent="-171450">
              <a:buFont typeface="Arial"/>
              <a:buChar char="•"/>
              <a:defRPr/>
            </a:pPr>
            <a:r>
              <a:rPr lang="fr-FR" sz="900" noProof="0">
                <a:solidFill>
                  <a:srgbClr val="335E79">
                    <a:lumMod val="50000"/>
                  </a:srgbClr>
                </a:solidFill>
                <a:latin typeface="Century Gothic"/>
              </a:rPr>
              <a:t>Une solution « Made in France » conforme au RGPD</a:t>
            </a:r>
            <a:endParaRPr lang="fr-FR"/>
          </a:p>
          <a:p>
            <a:pPr marL="171450" indent="-171450">
              <a:buFont typeface="Arial"/>
              <a:buChar char="•"/>
              <a:defRPr/>
            </a:pPr>
            <a:endParaRPr lang="fr-FR"/>
          </a:p>
          <a:p>
            <a:pPr>
              <a:defRPr/>
            </a:pPr>
            <a:br>
              <a:rPr lang="fr-FR" sz="900" noProof="0">
                <a:latin typeface="Century Gothic"/>
              </a:rPr>
            </a:br>
            <a:endParaRPr lang="fr-FR" sz="900" noProof="0">
              <a:solidFill>
                <a:srgbClr val="335E79">
                  <a:lumMod val="50000"/>
                </a:srgbClr>
              </a:solidFill>
              <a:latin typeface="Century Gothic"/>
            </a:endParaRPr>
          </a:p>
        </p:txBody>
      </p:sp>
      <p:sp>
        <p:nvSpPr>
          <p:cNvPr id="2" name="TextBox 4">
            <a:extLst>
              <a:ext uri="{FF2B5EF4-FFF2-40B4-BE49-F238E27FC236}">
                <a16:creationId xmlns:a16="http://schemas.microsoft.com/office/drawing/2014/main" id="{326E083D-D24C-D520-D890-955D68D29DF2}"/>
              </a:ext>
            </a:extLst>
          </p:cNvPr>
          <p:cNvSpPr txBox="1"/>
          <p:nvPr/>
        </p:nvSpPr>
        <p:spPr bwMode="auto">
          <a:xfrm>
            <a:off x="522000" y="4873638"/>
            <a:ext cx="1080000" cy="107722"/>
          </a:xfrm>
          <a:prstGeom prst="rect">
            <a:avLst/>
          </a:prstGeom>
          <a:noFill/>
        </p:spPr>
        <p:txBody>
          <a:bodyPr wrap="square" lIns="0" tIns="0" rIns="0" bIns="0" anchor="ctr">
            <a:noAutofit/>
          </a:bodyPr>
          <a:lstStyle/>
          <a:p>
            <a:pPr marL="0" marR="0" lvl="1" algn="l" defTabSz="457200">
              <a:lnSpc>
                <a:spcPct val="100000"/>
              </a:lnSpc>
              <a:spcBef>
                <a:spcPts val="0"/>
              </a:spcBef>
              <a:spcAft>
                <a:spcPts val="300"/>
              </a:spcAft>
              <a:buClr>
                <a:schemeClr val="bg2"/>
              </a:buClr>
              <a:buSzTx/>
              <a:defRPr/>
            </a:pPr>
            <a:r>
              <a:rPr lang="en-US" sz="700" b="0" i="1" u="none" strike="noStrike" cap="none" spc="0" dirty="0">
                <a:ln>
                  <a:noFill/>
                </a:ln>
                <a:solidFill>
                  <a:schemeClr val="bg1"/>
                </a:solidFill>
                <a:latin typeface="Century Gothic"/>
                <a:ea typeface="+mn-ea"/>
                <a:cs typeface="+mn-cs"/>
              </a:rPr>
              <a:t>Classification : public</a:t>
            </a:r>
            <a:endParaRPr dirty="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32550626" name="Titre 23"/>
          <p:cNvSpPr>
            <a:spLocks noGrp="1"/>
          </p:cNvSpPr>
          <p:nvPr>
            <p:ph type="title"/>
          </p:nvPr>
        </p:nvSpPr>
        <p:spPr bwMode="auto"/>
        <p:txBody>
          <a:bodyPr/>
          <a:lstStyle/>
          <a:p>
            <a:pPr>
              <a:defRPr/>
            </a:pPr>
            <a:r>
              <a:rPr lang="fr-FR" noProof="0"/>
              <a:t>Merci</a:t>
            </a:r>
          </a:p>
        </p:txBody>
      </p:sp>
      <p:sp>
        <p:nvSpPr>
          <p:cNvPr id="2082796461" name="Espace réservé du texte 24"/>
          <p:cNvSpPr>
            <a:spLocks noGrp="1"/>
          </p:cNvSpPr>
          <p:nvPr>
            <p:ph type="body" sz="quarter" idx="10"/>
          </p:nvPr>
        </p:nvSpPr>
        <p:spPr bwMode="auto"/>
        <p:txBody>
          <a:bodyPr/>
          <a:lstStyle/>
          <a:p>
            <a:pPr>
              <a:defRPr/>
            </a:pPr>
            <a:endParaRPr lang="fr-FR" noProof="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24081883" name="Titre 5"/>
          <p:cNvSpPr>
            <a:spLocks noGrp="1"/>
          </p:cNvSpPr>
          <p:nvPr>
            <p:ph type="title"/>
          </p:nvPr>
        </p:nvSpPr>
        <p:spPr bwMode="auto"/>
        <p:txBody>
          <a:bodyPr/>
          <a:lstStyle/>
          <a:p>
            <a:pPr lvl="0">
              <a:defRPr/>
            </a:pPr>
            <a:r>
              <a:rPr lang="fr-FR" noProof="0"/>
              <a:t>Annexes</a:t>
            </a:r>
          </a:p>
        </p:txBody>
      </p:sp>
      <p:sp>
        <p:nvSpPr>
          <p:cNvPr id="1670371252" name="Espace réservé du numéro de diapositive 3"/>
          <p:cNvSpPr>
            <a:spLocks noGrp="1"/>
          </p:cNvSpPr>
          <p:nvPr>
            <p:ph type="sldNum" sz="quarter" idx="31"/>
          </p:nvPr>
        </p:nvSpPr>
        <p:spPr bwMode="auto"/>
        <p:txBody>
          <a:bodyPr/>
          <a:lstStyle/>
          <a:p>
            <a:pPr>
              <a:defRPr/>
            </a:pPr>
            <a:fld id="{241446F6-360A-484E-96BC-4852634EB77E}" type="slidenum">
              <a:rPr lang="fr-FR" noProof="0" smtClean="0"/>
              <a:t>37</a:t>
            </a:fld>
            <a:endParaRPr lang="fr-FR" noProof="0"/>
          </a:p>
        </p:txBody>
      </p:sp>
      <p:sp>
        <p:nvSpPr>
          <p:cNvPr id="702212782" name="Espace réservé du texte 4"/>
          <p:cNvSpPr>
            <a:spLocks noGrp="1"/>
          </p:cNvSpPr>
          <p:nvPr>
            <p:ph type="body" sz="quarter" idx="13"/>
          </p:nvPr>
        </p:nvSpPr>
        <p:spPr bwMode="auto"/>
        <p:txBody>
          <a:bodyPr/>
          <a:lstStyle/>
          <a:p>
            <a:pPr>
              <a:defRPr/>
            </a:pPr>
            <a:r>
              <a:rPr lang="fr-FR" noProof="0"/>
              <a:t>07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23866290" name="Rectangle: Top Corners Rounded 1"/>
          <p:cNvSpPr/>
          <p:nvPr/>
        </p:nvSpPr>
        <p:spPr bwMode="auto">
          <a:xfrm rot="16199998">
            <a:off x="-99000" y="2037449"/>
            <a:ext cx="1818000" cy="576000"/>
          </a:xfrm>
          <a:prstGeom prst="round2SameRect">
            <a:avLst>
              <a:gd name="adj1" fmla="val 11933"/>
              <a:gd name="adj2" fmla="val 0"/>
            </a:avLst>
          </a:prstGeom>
          <a:gradFill>
            <a:gsLst>
              <a:gs pos="27000">
                <a:schemeClr val="bg2"/>
              </a:gs>
              <a:gs pos="100000">
                <a:schemeClr val="accent4"/>
              </a:gs>
            </a:gsLst>
            <a:lin ang="5400000" scaled="1"/>
          </a:gradFill>
        </p:spPr>
        <p:txBody>
          <a:bodyPr wrap="square" lIns="0" tIns="0" rIns="0" bIns="0" anchor="ctr">
            <a:noAutofit/>
          </a:bodyPr>
          <a:lstStyle/>
          <a:p>
            <a:pPr algn="ctr">
              <a:defRPr/>
            </a:pPr>
            <a:endParaRPr lang="fr-FR" sz="1200" noProof="0">
              <a:solidFill>
                <a:srgbClr val="FFFFFF"/>
              </a:solidFill>
              <a:latin typeface="Century Gothic"/>
            </a:endParaRPr>
          </a:p>
        </p:txBody>
      </p:sp>
      <p:sp>
        <p:nvSpPr>
          <p:cNvPr id="533569862" name="Rectangle: Top Corners Rounded 14"/>
          <p:cNvSpPr/>
          <p:nvPr/>
        </p:nvSpPr>
        <p:spPr bwMode="auto">
          <a:xfrm rot="16199998">
            <a:off x="477000" y="3303374"/>
            <a:ext cx="666000" cy="576000"/>
          </a:xfrm>
          <a:prstGeom prst="round2SameRect">
            <a:avLst>
              <a:gd name="adj1" fmla="val 11933"/>
              <a:gd name="adj2" fmla="val 0"/>
            </a:avLst>
          </a:prstGeom>
          <a:gradFill>
            <a:gsLst>
              <a:gs pos="27000">
                <a:schemeClr val="accent1"/>
              </a:gs>
              <a:gs pos="100000">
                <a:schemeClr val="accent1">
                  <a:lumMod val="60000"/>
                  <a:lumOff val="40000"/>
                </a:schemeClr>
              </a:gs>
            </a:gsLst>
            <a:lin ang="5400000" scaled="1"/>
          </a:gradFill>
        </p:spPr>
        <p:txBody>
          <a:bodyPr wrap="square" lIns="0" tIns="0" rIns="0" bIns="0" anchor="ctr">
            <a:noAutofit/>
          </a:bodyPr>
          <a:lstStyle/>
          <a:p>
            <a:pPr algn="ctr">
              <a:defRPr/>
            </a:pPr>
            <a:endParaRPr lang="fr-FR" sz="1200" b="1" noProof="0">
              <a:solidFill>
                <a:srgbClr val="FFFFFF"/>
              </a:solidFill>
              <a:latin typeface="Century Gothic"/>
            </a:endParaRPr>
          </a:p>
        </p:txBody>
      </p:sp>
      <p:sp>
        <p:nvSpPr>
          <p:cNvPr id="1393935813" name="Rectangle: Top Corners Rounded 24"/>
          <p:cNvSpPr/>
          <p:nvPr/>
        </p:nvSpPr>
        <p:spPr bwMode="auto">
          <a:xfrm rot="16199998">
            <a:off x="374400" y="4095899"/>
            <a:ext cx="871200" cy="576000"/>
          </a:xfrm>
          <a:prstGeom prst="round2SameRect">
            <a:avLst>
              <a:gd name="adj1" fmla="val 11933"/>
              <a:gd name="adj2" fmla="val 0"/>
            </a:avLst>
          </a:prstGeom>
          <a:gradFill>
            <a:gsLst>
              <a:gs pos="0">
                <a:schemeClr val="tx1"/>
              </a:gs>
              <a:gs pos="100000">
                <a:schemeClr val="tx2"/>
              </a:gs>
            </a:gsLst>
            <a:lin ang="540000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342900">
              <a:defRPr/>
            </a:pPr>
            <a:endParaRPr lang="fr-FR" sz="1350" noProof="0">
              <a:solidFill>
                <a:srgbClr val="FFFFFF"/>
              </a:solidFill>
              <a:latin typeface="Century Gothic"/>
            </a:endParaRPr>
          </a:p>
        </p:txBody>
      </p:sp>
      <p:sp>
        <p:nvSpPr>
          <p:cNvPr id="1778603242" name="Rectangle: Rounded Corners 26"/>
          <p:cNvSpPr/>
          <p:nvPr/>
        </p:nvSpPr>
        <p:spPr bwMode="auto">
          <a:xfrm>
            <a:off x="1028882" y="912491"/>
            <a:ext cx="7596000" cy="3907008"/>
          </a:xfrm>
          <a:prstGeom prst="roundRect">
            <a:avLst>
              <a:gd name="adj" fmla="val 2162"/>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a:lnSpc>
                <a:spcPct val="100000"/>
              </a:lnSpc>
              <a:spcBef>
                <a:spcPts val="0"/>
              </a:spcBef>
              <a:spcAft>
                <a:spcPts val="0"/>
              </a:spcAft>
              <a:buClrTx/>
              <a:buSzTx/>
              <a:buFontTx/>
              <a:buNone/>
              <a:defRPr/>
            </a:pPr>
            <a:endParaRPr lang="fr-FR" sz="1800" b="0" i="0" u="none" strike="noStrike" cap="none" spc="0" noProof="0">
              <a:ln>
                <a:noFill/>
              </a:ln>
              <a:solidFill>
                <a:srgbClr val="FF5A00"/>
              </a:solidFill>
              <a:latin typeface="Century Gothic"/>
              <a:ea typeface="+mn-ea"/>
              <a:cs typeface="+mn-cs"/>
            </a:endParaRPr>
          </a:p>
        </p:txBody>
      </p:sp>
      <p:sp>
        <p:nvSpPr>
          <p:cNvPr id="45376177" name="Rectangle: Rounded Corners 27"/>
          <p:cNvSpPr/>
          <p:nvPr/>
        </p:nvSpPr>
        <p:spPr bwMode="auto">
          <a:xfrm>
            <a:off x="5102983" y="1041492"/>
            <a:ext cx="1620000" cy="302890"/>
          </a:xfrm>
          <a:prstGeom prst="roundRect">
            <a:avLst>
              <a:gd name="adj" fmla="val 11782"/>
            </a:avLst>
          </a:prstGeom>
          <a:solidFill>
            <a:schemeClr val="accent1">
              <a:lumMod val="20000"/>
              <a:lumOff val="80000"/>
              <a:alpha val="50000"/>
            </a:schemeClr>
          </a:solidFill>
          <a:ln w="3175">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fr-FR" sz="1000" b="1" noProof="0">
                <a:solidFill>
                  <a:schemeClr val="accent1"/>
                </a:solidFill>
                <a:latin typeface="Century Gothic"/>
              </a:rPr>
              <a:t>US SSE/SASE PUBLISHERS</a:t>
            </a:r>
            <a:endParaRPr lang="fr-FR" noProof="0"/>
          </a:p>
        </p:txBody>
      </p:sp>
      <p:sp>
        <p:nvSpPr>
          <p:cNvPr id="85055767" name="Rectangle: Rounded Corners 28"/>
          <p:cNvSpPr/>
          <p:nvPr/>
        </p:nvSpPr>
        <p:spPr bwMode="auto">
          <a:xfrm>
            <a:off x="6902983" y="1041492"/>
            <a:ext cx="1620000" cy="302890"/>
          </a:xfrm>
          <a:prstGeom prst="roundRect">
            <a:avLst>
              <a:gd name="adj" fmla="val 11782"/>
            </a:avLst>
          </a:prstGeom>
          <a:solidFill>
            <a:schemeClr val="bg2">
              <a:lumMod val="20000"/>
              <a:lumOff val="80000"/>
              <a:alpha val="50000"/>
            </a:schemeClr>
          </a:solidFill>
          <a:ln w="3175">
            <a:solidFill>
              <a:schemeClr val="bg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fr-FR" sz="1000" b="1" noProof="0">
                <a:solidFill>
                  <a:schemeClr val="bg2"/>
                </a:solidFill>
                <a:latin typeface="Century Gothic"/>
              </a:rPr>
              <a:t>NG FIREWALL</a:t>
            </a:r>
            <a:endParaRPr lang="fr-FR" noProof="0"/>
          </a:p>
        </p:txBody>
      </p:sp>
      <p:sp>
        <p:nvSpPr>
          <p:cNvPr id="1464655897" name="Rectangle: Rounded Corners 35"/>
          <p:cNvSpPr/>
          <p:nvPr/>
        </p:nvSpPr>
        <p:spPr bwMode="auto">
          <a:xfrm>
            <a:off x="3302983" y="1041492"/>
            <a:ext cx="1620000" cy="302890"/>
          </a:xfrm>
          <a:prstGeom prst="roundRect">
            <a:avLst>
              <a:gd name="adj" fmla="val 11782"/>
            </a:avLst>
          </a:prstGeom>
          <a:solidFill>
            <a:schemeClr val="tx2">
              <a:lumMod val="20000"/>
              <a:lumOff val="80000"/>
              <a:alpha val="50000"/>
            </a:schemeClr>
          </a:solidFill>
          <a:ln w="3175">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800">
              <a:defRPr/>
            </a:pPr>
            <a:endParaRPr lang="fr-FR" sz="900" b="1" noProof="0">
              <a:solidFill>
                <a:srgbClr val="335E79"/>
              </a:solidFill>
              <a:latin typeface="Century Gothic"/>
            </a:endParaRPr>
          </a:p>
        </p:txBody>
      </p:sp>
      <p:sp>
        <p:nvSpPr>
          <p:cNvPr id="915498916" name="Oval 8"/>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800" b="0" i="0" u="none" strike="noStrike" cap="none" spc="0" noProof="0" smtClean="0">
                <a:ln>
                  <a:noFill/>
                </a:ln>
                <a:solidFill>
                  <a:srgbClr val="FFFFFF"/>
                </a:solidFill>
                <a:latin typeface="Century Gothic"/>
                <a:ea typeface="+mn-ea"/>
                <a:cs typeface="+mn-cs"/>
              </a:rPr>
              <a:t>38</a:t>
            </a:fld>
            <a:endParaRPr lang="fr-FR" sz="800" b="0" i="0" u="none" strike="noStrike" cap="none" spc="0" noProof="0">
              <a:ln>
                <a:noFill/>
              </a:ln>
              <a:solidFill>
                <a:srgbClr val="FFFFFF"/>
              </a:solidFill>
              <a:latin typeface="Century Gothic"/>
              <a:ea typeface="+mn-ea"/>
              <a:cs typeface="+mn-cs"/>
            </a:endParaRPr>
          </a:p>
        </p:txBody>
      </p:sp>
      <p:graphicFrame>
        <p:nvGraphicFramePr>
          <p:cNvPr id="960074072" name="Tableau 4"/>
          <p:cNvGraphicFramePr>
            <a:graphicFrameLocks noGrp="1"/>
          </p:cNvGraphicFramePr>
          <p:nvPr>
            <p:extLst>
              <p:ext uri="{D42A27DB-BD31-4B8C-83A1-F6EECF244321}">
                <p14:modId xmlns:p14="http://schemas.microsoft.com/office/powerpoint/2010/main" val="467320074"/>
              </p:ext>
            </p:extLst>
          </p:nvPr>
        </p:nvGraphicFramePr>
        <p:xfrm>
          <a:off x="1028882" y="1416449"/>
          <a:ext cx="7596000" cy="3384000"/>
        </p:xfrm>
        <a:graphic>
          <a:graphicData uri="http://schemas.openxmlformats.org/drawingml/2006/table">
            <a:tbl>
              <a:tblPr firstRow="1" bandRow="1">
                <a:tableStyleId>{2D5ABB26-0587-4C30-8999-92F81FD0307C}</a:tableStyleId>
              </a:tblPr>
              <a:tblGrid>
                <a:gridCol w="2196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tblGrid>
              <a:tr h="331200">
                <a:tc>
                  <a:txBody>
                    <a:bodyPr/>
                    <a:lstStyle/>
                    <a:p>
                      <a:pPr>
                        <a:defRPr/>
                      </a:pPr>
                      <a:r>
                        <a:rPr lang="fr-FR" sz="800" b="0" noProof="0">
                          <a:solidFill>
                            <a:schemeClr val="tx2">
                              <a:lumMod val="50000"/>
                            </a:schemeClr>
                          </a:solidFill>
                          <a:latin typeface="+mn-lt"/>
                        </a:rPr>
                        <a:t>URL </a:t>
                      </a:r>
                      <a:r>
                        <a:rPr lang="fr-FR" sz="800" b="0" noProof="0" err="1">
                          <a:solidFill>
                            <a:schemeClr val="tx2">
                              <a:lumMod val="50000"/>
                            </a:schemeClr>
                          </a:solidFill>
                          <a:latin typeface="+mn-lt"/>
                        </a:rPr>
                        <a:t>filtering</a:t>
                      </a:r>
                      <a:r>
                        <a:rPr lang="fr-FR" sz="800" b="0" noProof="0">
                          <a:solidFill>
                            <a:schemeClr val="tx2">
                              <a:lumMod val="50000"/>
                            </a:schemeClr>
                          </a:solidFill>
                          <a:latin typeface="+mn-lt"/>
                        </a:rPr>
                        <a:t> </a:t>
                      </a:r>
                      <a:r>
                        <a:rPr lang="fr-FR" sz="800" b="0" noProof="0" err="1">
                          <a:solidFill>
                            <a:schemeClr val="tx2">
                              <a:lumMod val="50000"/>
                            </a:schemeClr>
                          </a:solidFill>
                          <a:latin typeface="+mn-lt"/>
                        </a:rPr>
                        <a:t>database</a:t>
                      </a:r>
                      <a:endParaRPr lang="fr-FR" noProof="0"/>
                    </a:p>
                  </a:txBody>
                  <a:tcPr marL="108000" marR="108000" marT="0" marB="0" anchor="ctr">
                    <a:lnL w="3175" algn="ctr">
                      <a:noFill/>
                    </a:lnL>
                    <a:lnR w="6350" algn="ctr">
                      <a:noFill/>
                    </a:lnR>
                    <a:lnT w="12700" algn="ctr">
                      <a:no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Complies </a:t>
                      </a:r>
                      <a:r>
                        <a:rPr lang="fr-FR" sz="800" noProof="0" err="1">
                          <a:solidFill>
                            <a:schemeClr val="tx2">
                              <a:lumMod val="50000"/>
                            </a:schemeClr>
                          </a:solidFill>
                          <a:latin typeface="+mn-lt"/>
                        </a:rPr>
                        <a:t>with</a:t>
                      </a:r>
                      <a:r>
                        <a:rPr lang="fr-FR" sz="800" noProof="0">
                          <a:solidFill>
                            <a:schemeClr val="tx2">
                              <a:lumMod val="50000"/>
                            </a:schemeClr>
                          </a:solidFill>
                          <a:latin typeface="+mn-lt"/>
                        </a:rPr>
                        <a:t> FR &amp;</a:t>
                      </a:r>
                      <a:br>
                        <a:rPr lang="fr-FR" sz="800" noProof="0">
                          <a:solidFill>
                            <a:schemeClr val="tx2">
                              <a:lumMod val="50000"/>
                            </a:schemeClr>
                          </a:solidFill>
                          <a:latin typeface="+mn-lt"/>
                        </a:rPr>
                      </a:br>
                      <a:r>
                        <a:rPr lang="fr-FR" sz="800" noProof="0" err="1">
                          <a:solidFill>
                            <a:schemeClr val="tx2">
                              <a:lumMod val="50000"/>
                            </a:schemeClr>
                          </a:solidFill>
                          <a:latin typeface="+mn-lt"/>
                        </a:rPr>
                        <a:t>European</a:t>
                      </a:r>
                      <a:r>
                        <a:rPr lang="fr-FR" sz="800" noProof="0">
                          <a:solidFill>
                            <a:schemeClr val="tx2">
                              <a:lumMod val="50000"/>
                            </a:schemeClr>
                          </a:solidFill>
                          <a:latin typeface="+mn-lt"/>
                        </a:rPr>
                        <a:t> </a:t>
                      </a:r>
                      <a:r>
                        <a:rPr lang="fr-FR" sz="800" noProof="0" err="1">
                          <a:solidFill>
                            <a:schemeClr val="tx2">
                              <a:lumMod val="50000"/>
                            </a:schemeClr>
                          </a:solidFill>
                          <a:latin typeface="+mn-lt"/>
                        </a:rPr>
                        <a:t>laws</a:t>
                      </a:r>
                      <a:r>
                        <a:rPr lang="fr-FR" sz="800" noProof="0">
                          <a:solidFill>
                            <a:schemeClr val="tx2">
                              <a:lumMod val="50000"/>
                            </a:schemeClr>
                          </a:solidFill>
                          <a:latin typeface="+mn-lt"/>
                        </a:rPr>
                        <a:t> and culture</a:t>
                      </a:r>
                      <a:endParaRPr lang="fr-FR" noProof="0"/>
                    </a:p>
                  </a:txBody>
                  <a:tcPr marL="36000" marR="36000" marT="18000" marB="18000" anchor="ctr">
                    <a:lnL w="6350" algn="ctr">
                      <a:noFill/>
                    </a:lnL>
                    <a:lnR w="6350" algn="ctr">
                      <a:noFill/>
                    </a:lnR>
                    <a:lnT w="3175" algn="ctr">
                      <a:noFill/>
                    </a:lnT>
                    <a:lnB w="3175" algn="ctr">
                      <a:solidFill>
                        <a:schemeClr val="bg1">
                          <a:lumMod val="95000"/>
                        </a:schemeClr>
                      </a:solidFill>
                    </a:lnB>
                    <a:noFill/>
                  </a:tcPr>
                </a:tc>
                <a:tc>
                  <a:txBody>
                    <a:bodyPr/>
                    <a:lstStyle/>
                    <a:p>
                      <a:pPr algn="ctr">
                        <a:defRPr/>
                      </a:pPr>
                      <a:r>
                        <a:rPr lang="fr-FR" sz="800" noProof="0" err="1">
                          <a:solidFill>
                            <a:schemeClr val="tx2">
                              <a:lumMod val="50000"/>
                            </a:schemeClr>
                          </a:solidFill>
                          <a:latin typeface="+mn-lt"/>
                        </a:rPr>
                        <a:t>Generic</a:t>
                      </a:r>
                      <a:r>
                        <a:rPr lang="fr-FR" sz="800" noProof="0">
                          <a:solidFill>
                            <a:schemeClr val="tx2">
                              <a:lumMod val="50000"/>
                            </a:schemeClr>
                          </a:solidFill>
                          <a:latin typeface="+mn-lt"/>
                        </a:rPr>
                        <a:t>,</a:t>
                      </a:r>
                      <a:br>
                        <a:rPr lang="fr-FR" sz="800" noProof="0">
                          <a:solidFill>
                            <a:schemeClr val="tx2">
                              <a:lumMod val="50000"/>
                            </a:schemeClr>
                          </a:solidFill>
                          <a:latin typeface="+mn-lt"/>
                        </a:rPr>
                      </a:br>
                      <a:r>
                        <a:rPr lang="fr-FR" sz="800" noProof="0" err="1">
                          <a:solidFill>
                            <a:schemeClr val="tx2">
                              <a:lumMod val="50000"/>
                            </a:schemeClr>
                          </a:solidFill>
                          <a:latin typeface="+mn-lt"/>
                        </a:rPr>
                        <a:t>without</a:t>
                      </a:r>
                      <a:r>
                        <a:rPr lang="fr-FR" sz="800" noProof="0">
                          <a:solidFill>
                            <a:schemeClr val="tx2">
                              <a:lumMod val="50000"/>
                            </a:schemeClr>
                          </a:solidFill>
                          <a:latin typeface="+mn-lt"/>
                        </a:rPr>
                        <a:t> country </a:t>
                      </a:r>
                      <a:r>
                        <a:rPr lang="fr-FR" sz="800" noProof="0" err="1">
                          <a:solidFill>
                            <a:schemeClr val="tx2">
                              <a:lumMod val="50000"/>
                            </a:schemeClr>
                          </a:solidFill>
                          <a:latin typeface="+mn-lt"/>
                        </a:rPr>
                        <a:t>specificities</a:t>
                      </a:r>
                      <a:endParaRPr lang="fr-FR" noProof="0"/>
                    </a:p>
                  </a:txBody>
                  <a:tcPr marL="36000" marR="36000" marT="18000" marB="18000" anchor="ctr">
                    <a:lnL w="6350" algn="ctr">
                      <a:noFill/>
                    </a:lnL>
                    <a:lnR w="6350" algn="ctr">
                      <a:noFill/>
                    </a:lnR>
                    <a:lnT w="3175" algn="ctr">
                      <a:noFill/>
                    </a:lnT>
                    <a:lnB w="3175" algn="ctr">
                      <a:solidFill>
                        <a:schemeClr val="bg1">
                          <a:lumMod val="95000"/>
                        </a:schemeClr>
                      </a:solidFill>
                    </a:lnB>
                    <a:noFill/>
                  </a:tcPr>
                </a:tc>
                <a:tc>
                  <a:txBody>
                    <a:bodyPr/>
                    <a:lstStyle/>
                    <a:p>
                      <a:pPr marL="0" marR="0" lvl="0" indent="0" algn="ctr" defTabSz="914400">
                        <a:lnSpc>
                          <a:spcPct val="100000"/>
                        </a:lnSpc>
                        <a:spcBef>
                          <a:spcPts val="0"/>
                        </a:spcBef>
                        <a:spcAft>
                          <a:spcPts val="0"/>
                        </a:spcAft>
                        <a:buClrTx/>
                        <a:buSzTx/>
                        <a:buFontTx/>
                        <a:buNone/>
                        <a:defRPr/>
                      </a:pPr>
                      <a:r>
                        <a:rPr lang="fr-FR" sz="800" noProof="0" err="1">
                          <a:solidFill>
                            <a:schemeClr val="tx2">
                              <a:lumMod val="50000"/>
                            </a:schemeClr>
                          </a:solidFill>
                          <a:latin typeface="+mn-lt"/>
                        </a:rPr>
                        <a:t>Generic</a:t>
                      </a:r>
                      <a:r>
                        <a:rPr lang="fr-FR" sz="800" noProof="0">
                          <a:solidFill>
                            <a:schemeClr val="tx2">
                              <a:lumMod val="50000"/>
                            </a:schemeClr>
                          </a:solidFill>
                          <a:latin typeface="+mn-lt"/>
                        </a:rPr>
                        <a:t>,</a:t>
                      </a:r>
                      <a:br>
                        <a:rPr lang="fr-FR" sz="800" noProof="0">
                          <a:solidFill>
                            <a:schemeClr val="tx2">
                              <a:lumMod val="50000"/>
                            </a:schemeClr>
                          </a:solidFill>
                          <a:latin typeface="+mn-lt"/>
                        </a:rPr>
                      </a:br>
                      <a:r>
                        <a:rPr lang="fr-FR" sz="800" noProof="0" err="1">
                          <a:solidFill>
                            <a:schemeClr val="tx2">
                              <a:lumMod val="50000"/>
                            </a:schemeClr>
                          </a:solidFill>
                          <a:latin typeface="+mn-lt"/>
                        </a:rPr>
                        <a:t>without</a:t>
                      </a:r>
                      <a:r>
                        <a:rPr lang="fr-FR" sz="800" noProof="0">
                          <a:solidFill>
                            <a:schemeClr val="tx2">
                              <a:lumMod val="50000"/>
                            </a:schemeClr>
                          </a:solidFill>
                          <a:latin typeface="+mn-lt"/>
                        </a:rPr>
                        <a:t> country </a:t>
                      </a:r>
                      <a:r>
                        <a:rPr lang="fr-FR" sz="800" noProof="0" err="1">
                          <a:solidFill>
                            <a:schemeClr val="tx2">
                              <a:lumMod val="50000"/>
                            </a:schemeClr>
                          </a:solidFill>
                          <a:latin typeface="+mn-lt"/>
                        </a:rPr>
                        <a:t>specificities</a:t>
                      </a:r>
                      <a:endParaRPr lang="fr-FR" noProof="0"/>
                    </a:p>
                  </a:txBody>
                  <a:tcPr marL="36000" marR="36000" marT="18000" marB="18000" anchor="ctr">
                    <a:lnL w="6350" algn="ctr">
                      <a:noFill/>
                    </a:lnL>
                    <a:lnR w="3175" algn="ctr">
                      <a:noFill/>
                    </a:lnR>
                    <a:lnT w="3175" algn="ctr">
                      <a:noFill/>
                    </a:lnT>
                    <a:lnB w="3175" algn="ctr">
                      <a:solidFill>
                        <a:schemeClr val="bg1">
                          <a:lumMod val="95000"/>
                        </a:schemeClr>
                      </a:solidFill>
                    </a:lnB>
                    <a:noFill/>
                  </a:tcPr>
                </a:tc>
                <a:extLst>
                  <a:ext uri="{0D108BD9-81ED-4DB2-BD59-A6C34878D82A}">
                    <a16:rowId xmlns:a16="http://schemas.microsoft.com/office/drawing/2014/main" val="10000"/>
                  </a:ext>
                </a:extLst>
              </a:tr>
              <a:tr h="216000">
                <a:tc>
                  <a:txBody>
                    <a:bodyPr/>
                    <a:lstStyle/>
                    <a:p>
                      <a:pPr>
                        <a:defRPr/>
                      </a:pPr>
                      <a:r>
                        <a:rPr lang="fr-FR" sz="800" b="0" noProof="0">
                          <a:solidFill>
                            <a:schemeClr val="tx2">
                              <a:lumMod val="50000"/>
                            </a:schemeClr>
                          </a:solidFill>
                          <a:latin typeface="+mn-lt"/>
                        </a:rPr>
                        <a:t>Web </a:t>
                      </a:r>
                      <a:r>
                        <a:rPr lang="fr-FR" sz="800" b="0" noProof="0" err="1">
                          <a:solidFill>
                            <a:schemeClr val="tx2">
                              <a:lumMod val="50000"/>
                            </a:schemeClr>
                          </a:solidFill>
                          <a:latin typeface="+mn-lt"/>
                        </a:rPr>
                        <a:t>request</a:t>
                      </a:r>
                      <a:r>
                        <a:rPr lang="fr-FR" sz="800" b="0" noProof="0">
                          <a:solidFill>
                            <a:schemeClr val="tx2">
                              <a:lumMod val="50000"/>
                            </a:schemeClr>
                          </a:solidFill>
                          <a:latin typeface="+mn-lt"/>
                        </a:rPr>
                        <a:t> recognition rate</a:t>
                      </a:r>
                      <a:endParaRPr lang="fr-FR" noProof="0"/>
                    </a:p>
                  </a:txBody>
                  <a:tcPr marL="108000" marR="108000" marT="0" marB="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99%+</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60-80%</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marL="0" marR="0" lvl="0" indent="0" algn="ctr" defTabSz="914400">
                        <a:lnSpc>
                          <a:spcPct val="100000"/>
                        </a:lnSpc>
                        <a:spcBef>
                          <a:spcPts val="0"/>
                        </a:spcBef>
                        <a:spcAft>
                          <a:spcPts val="0"/>
                        </a:spcAft>
                        <a:buClrTx/>
                        <a:buSzTx/>
                        <a:buFontTx/>
                        <a:buNone/>
                        <a:defRPr/>
                      </a:pPr>
                      <a:r>
                        <a:rPr lang="fr-FR" sz="800" noProof="0">
                          <a:solidFill>
                            <a:schemeClr val="tx2">
                              <a:lumMod val="50000"/>
                            </a:schemeClr>
                          </a:solidFill>
                          <a:latin typeface="+mn-lt"/>
                        </a:rPr>
                        <a:t>60-80%</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extLst>
                  <a:ext uri="{0D108BD9-81ED-4DB2-BD59-A6C34878D82A}">
                    <a16:rowId xmlns:a16="http://schemas.microsoft.com/office/drawing/2014/main" val="10001"/>
                  </a:ext>
                </a:extLst>
              </a:tr>
              <a:tr h="216000">
                <a:tc>
                  <a:txBody>
                    <a:bodyPr/>
                    <a:lstStyle/>
                    <a:p>
                      <a:pPr>
                        <a:defRPr/>
                      </a:pPr>
                      <a:r>
                        <a:rPr lang="fr-FR" sz="800" b="0" noProof="0">
                          <a:solidFill>
                            <a:schemeClr val="tx2">
                              <a:lumMod val="50000"/>
                            </a:schemeClr>
                          </a:solidFill>
                          <a:latin typeface="+mn-lt"/>
                        </a:rPr>
                        <a:t>URL </a:t>
                      </a:r>
                      <a:r>
                        <a:rPr lang="fr-FR" sz="800" b="0" noProof="0" err="1">
                          <a:solidFill>
                            <a:schemeClr val="tx2">
                              <a:lumMod val="50000"/>
                            </a:schemeClr>
                          </a:solidFill>
                          <a:latin typeface="+mn-lt"/>
                        </a:rPr>
                        <a:t>filtering</a:t>
                      </a:r>
                      <a:r>
                        <a:rPr lang="fr-FR" sz="800" b="0" noProof="0">
                          <a:solidFill>
                            <a:schemeClr val="tx2">
                              <a:lumMod val="50000"/>
                            </a:schemeClr>
                          </a:solidFill>
                          <a:latin typeface="+mn-lt"/>
                        </a:rPr>
                        <a:t> type</a:t>
                      </a:r>
                      <a:endParaRPr lang="fr-FR" noProof="0"/>
                    </a:p>
                  </a:txBody>
                  <a:tcPr marL="108000" marR="108000" marT="0" marB="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ZERO TRUST, Whitelist, </a:t>
                      </a:r>
                      <a:r>
                        <a:rPr lang="fr-FR" sz="800" noProof="0" err="1">
                          <a:solidFill>
                            <a:schemeClr val="tx2">
                              <a:lumMod val="50000"/>
                            </a:schemeClr>
                          </a:solidFill>
                          <a:latin typeface="+mn-lt"/>
                        </a:rPr>
                        <a:t>Blocklist</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err="1">
                          <a:solidFill>
                            <a:schemeClr val="tx2">
                              <a:lumMod val="50000"/>
                            </a:schemeClr>
                          </a:solidFill>
                          <a:latin typeface="+mn-lt"/>
                        </a:rPr>
                        <a:t>Blocklist</a:t>
                      </a:r>
                      <a:r>
                        <a:rPr lang="fr-FR" sz="800" noProof="0">
                          <a:solidFill>
                            <a:schemeClr val="tx2">
                              <a:lumMod val="50000"/>
                            </a:schemeClr>
                          </a:solidFill>
                          <a:latin typeface="+mn-lt"/>
                        </a:rPr>
                        <a:t>, whitelist</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marL="0" marR="0" lvl="0" indent="0" algn="ctr" defTabSz="914400">
                        <a:lnSpc>
                          <a:spcPct val="100000"/>
                        </a:lnSpc>
                        <a:spcBef>
                          <a:spcPts val="0"/>
                        </a:spcBef>
                        <a:spcAft>
                          <a:spcPts val="0"/>
                        </a:spcAft>
                        <a:buClrTx/>
                        <a:buSzTx/>
                        <a:buFontTx/>
                        <a:buNone/>
                        <a:defRPr/>
                      </a:pPr>
                      <a:r>
                        <a:rPr lang="fr-FR" sz="800" noProof="0" err="1">
                          <a:solidFill>
                            <a:schemeClr val="tx2">
                              <a:lumMod val="50000"/>
                            </a:schemeClr>
                          </a:solidFill>
                          <a:latin typeface="+mn-lt"/>
                        </a:rPr>
                        <a:t>Blocklist</a:t>
                      </a:r>
                      <a:r>
                        <a:rPr lang="fr-FR" sz="800" noProof="0">
                          <a:solidFill>
                            <a:schemeClr val="tx2">
                              <a:lumMod val="50000"/>
                            </a:schemeClr>
                          </a:solidFill>
                          <a:latin typeface="+mn-lt"/>
                        </a:rPr>
                        <a:t>, whitelist</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extLst>
                  <a:ext uri="{0D108BD9-81ED-4DB2-BD59-A6C34878D82A}">
                    <a16:rowId xmlns:a16="http://schemas.microsoft.com/office/drawing/2014/main" val="10002"/>
                  </a:ext>
                </a:extLst>
              </a:tr>
              <a:tr h="216000">
                <a:tc>
                  <a:txBody>
                    <a:bodyPr/>
                    <a:lstStyle/>
                    <a:p>
                      <a:pPr>
                        <a:defRPr/>
                      </a:pPr>
                      <a:r>
                        <a:rPr lang="fr-FR" sz="800" b="0" noProof="0">
                          <a:solidFill>
                            <a:schemeClr val="tx2">
                              <a:lumMod val="50000"/>
                            </a:schemeClr>
                          </a:solidFill>
                          <a:latin typeface="+mn-lt"/>
                        </a:rPr>
                        <a:t>Solution </a:t>
                      </a:r>
                      <a:r>
                        <a:rPr lang="fr-FR" sz="800" b="0" noProof="0" err="1">
                          <a:solidFill>
                            <a:schemeClr val="tx2">
                              <a:lumMod val="50000"/>
                            </a:schemeClr>
                          </a:solidFill>
                          <a:latin typeface="+mn-lt"/>
                        </a:rPr>
                        <a:t>deployment</a:t>
                      </a:r>
                      <a:endParaRPr lang="fr-FR" noProof="0"/>
                    </a:p>
                  </a:txBody>
                  <a:tcPr marL="108000" marR="108000" marT="0" marB="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In 1 </a:t>
                      </a:r>
                      <a:r>
                        <a:rPr lang="fr-FR" sz="800" noProof="0" err="1">
                          <a:solidFill>
                            <a:schemeClr val="tx2">
                              <a:lumMod val="50000"/>
                            </a:schemeClr>
                          </a:solidFill>
                          <a:latin typeface="+mn-lt"/>
                        </a:rPr>
                        <a:t>hour</a:t>
                      </a:r>
                      <a:r>
                        <a:rPr lang="fr-FR" sz="800" noProof="0">
                          <a:solidFill>
                            <a:schemeClr val="tx2">
                              <a:lumMod val="50000"/>
                            </a:schemeClr>
                          </a:solidFill>
                          <a:latin typeface="+mn-lt"/>
                        </a:rPr>
                        <a:t> (for SaaS)*</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err="1">
                          <a:solidFill>
                            <a:schemeClr val="tx2">
                              <a:lumMod val="50000"/>
                            </a:schemeClr>
                          </a:solidFill>
                          <a:latin typeface="+mn-lt"/>
                        </a:rPr>
                        <a:t>Complex</a:t>
                      </a:r>
                      <a:r>
                        <a:rPr lang="fr-FR" sz="800" noProof="0">
                          <a:solidFill>
                            <a:schemeClr val="tx2">
                              <a:lumMod val="50000"/>
                            </a:schemeClr>
                          </a:solidFill>
                          <a:latin typeface="+mn-lt"/>
                        </a:rPr>
                        <a:t>, </a:t>
                      </a:r>
                      <a:r>
                        <a:rPr lang="fr-FR" sz="800" noProof="0" err="1">
                          <a:solidFill>
                            <a:schemeClr val="tx2">
                              <a:lumMod val="50000"/>
                            </a:schemeClr>
                          </a:solidFill>
                          <a:latin typeface="+mn-lt"/>
                        </a:rPr>
                        <a:t>several</a:t>
                      </a:r>
                      <a:r>
                        <a:rPr lang="fr-FR" sz="800" noProof="0">
                          <a:solidFill>
                            <a:schemeClr val="tx2">
                              <a:lumMod val="50000"/>
                            </a:schemeClr>
                          </a:solidFill>
                          <a:latin typeface="+mn-lt"/>
                        </a:rPr>
                        <a:t> </a:t>
                      </a:r>
                      <a:r>
                        <a:rPr lang="fr-FR" sz="800" noProof="0" err="1">
                          <a:solidFill>
                            <a:schemeClr val="tx2">
                              <a:lumMod val="50000"/>
                            </a:schemeClr>
                          </a:solidFill>
                          <a:latin typeface="+mn-lt"/>
                        </a:rPr>
                        <a:t>weeks</a:t>
                      </a:r>
                      <a:r>
                        <a:rPr lang="fr-FR" sz="800" noProof="0">
                          <a:solidFill>
                            <a:schemeClr val="tx2">
                              <a:lumMod val="50000"/>
                            </a:schemeClr>
                          </a:solidFill>
                          <a:latin typeface="+mn-lt"/>
                        </a:rPr>
                        <a:t>/</a:t>
                      </a:r>
                      <a:r>
                        <a:rPr lang="fr-FR" sz="800" noProof="0" err="1">
                          <a:solidFill>
                            <a:schemeClr val="tx2">
                              <a:lumMod val="50000"/>
                            </a:schemeClr>
                          </a:solidFill>
                          <a:latin typeface="+mn-lt"/>
                        </a:rPr>
                        <a:t>months</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err="1">
                          <a:solidFill>
                            <a:schemeClr val="tx2">
                              <a:lumMod val="50000"/>
                            </a:schemeClr>
                          </a:solidFill>
                          <a:latin typeface="+mn-lt"/>
                        </a:rPr>
                        <a:t>Complex</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extLst>
                  <a:ext uri="{0D108BD9-81ED-4DB2-BD59-A6C34878D82A}">
                    <a16:rowId xmlns:a16="http://schemas.microsoft.com/office/drawing/2014/main" val="10003"/>
                  </a:ext>
                </a:extLst>
              </a:tr>
              <a:tr h="216000">
                <a:tc>
                  <a:txBody>
                    <a:bodyPr/>
                    <a:lstStyle/>
                    <a:p>
                      <a:pPr>
                        <a:defRPr/>
                      </a:pPr>
                      <a:r>
                        <a:rPr lang="fr-FR" sz="800" b="0" noProof="0">
                          <a:solidFill>
                            <a:schemeClr val="tx2">
                              <a:lumMod val="50000"/>
                            </a:schemeClr>
                          </a:solidFill>
                          <a:latin typeface="+mn-lt"/>
                        </a:rPr>
                        <a:t>Support</a:t>
                      </a:r>
                      <a:endParaRPr lang="fr-FR" noProof="0"/>
                    </a:p>
                  </a:txBody>
                  <a:tcPr marL="108000" marR="108000" marT="0" marB="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err="1">
                          <a:solidFill>
                            <a:schemeClr val="tx2">
                              <a:lumMod val="50000"/>
                            </a:schemeClr>
                          </a:solidFill>
                          <a:latin typeface="+mn-lt"/>
                        </a:rPr>
                        <a:t>Proximity</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err="1">
                          <a:solidFill>
                            <a:schemeClr val="tx2">
                              <a:lumMod val="50000"/>
                            </a:schemeClr>
                          </a:solidFill>
                          <a:latin typeface="+mn-lt"/>
                        </a:rPr>
                        <a:t>European</a:t>
                      </a:r>
                      <a:r>
                        <a:rPr lang="fr-FR" sz="800" noProof="0">
                          <a:solidFill>
                            <a:schemeClr val="tx2">
                              <a:lumMod val="50000"/>
                            </a:schemeClr>
                          </a:solidFill>
                          <a:latin typeface="+mn-lt"/>
                        </a:rPr>
                        <a:t> / </a:t>
                      </a:r>
                      <a:r>
                        <a:rPr lang="fr-FR" sz="800" noProof="0" err="1">
                          <a:solidFill>
                            <a:schemeClr val="tx2">
                              <a:lumMod val="50000"/>
                            </a:schemeClr>
                          </a:solidFill>
                          <a:latin typeface="+mn-lt"/>
                        </a:rPr>
                        <a:t>Nearshore</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marL="0" marR="0" lvl="0" indent="0" algn="ctr" defTabSz="914400">
                        <a:lnSpc>
                          <a:spcPct val="100000"/>
                        </a:lnSpc>
                        <a:spcBef>
                          <a:spcPts val="0"/>
                        </a:spcBef>
                        <a:spcAft>
                          <a:spcPts val="0"/>
                        </a:spcAft>
                        <a:buClrTx/>
                        <a:buSzTx/>
                        <a:buFontTx/>
                        <a:buNone/>
                        <a:defRPr/>
                      </a:pPr>
                      <a:r>
                        <a:rPr lang="fr-FR" sz="800" noProof="0" err="1">
                          <a:solidFill>
                            <a:schemeClr val="tx2">
                              <a:lumMod val="50000"/>
                            </a:schemeClr>
                          </a:solidFill>
                          <a:latin typeface="+mn-lt"/>
                        </a:rPr>
                        <a:t>European</a:t>
                      </a:r>
                      <a:r>
                        <a:rPr lang="fr-FR" sz="800" noProof="0">
                          <a:solidFill>
                            <a:schemeClr val="tx2">
                              <a:lumMod val="50000"/>
                            </a:schemeClr>
                          </a:solidFill>
                          <a:latin typeface="+mn-lt"/>
                        </a:rPr>
                        <a:t> / </a:t>
                      </a:r>
                      <a:r>
                        <a:rPr lang="fr-FR" sz="800" noProof="0" err="1">
                          <a:solidFill>
                            <a:schemeClr val="tx2">
                              <a:lumMod val="50000"/>
                            </a:schemeClr>
                          </a:solidFill>
                          <a:latin typeface="+mn-lt"/>
                        </a:rPr>
                        <a:t>Nearshore</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extLst>
                  <a:ext uri="{0D108BD9-81ED-4DB2-BD59-A6C34878D82A}">
                    <a16:rowId xmlns:a16="http://schemas.microsoft.com/office/drawing/2014/main" val="10004"/>
                  </a:ext>
                </a:extLst>
              </a:tr>
              <a:tr h="216000">
                <a:tc>
                  <a:txBody>
                    <a:bodyPr/>
                    <a:lstStyle/>
                    <a:p>
                      <a:pPr>
                        <a:defRPr/>
                      </a:pPr>
                      <a:r>
                        <a:rPr lang="fr-FR" sz="800" b="0" noProof="0" err="1">
                          <a:solidFill>
                            <a:schemeClr val="tx2">
                              <a:lumMod val="50000"/>
                            </a:schemeClr>
                          </a:solidFill>
                          <a:latin typeface="+mn-lt"/>
                        </a:rPr>
                        <a:t>Available</a:t>
                      </a:r>
                      <a:r>
                        <a:rPr lang="fr-FR" sz="800" b="0" noProof="0">
                          <a:solidFill>
                            <a:schemeClr val="tx2">
                              <a:lumMod val="50000"/>
                            </a:schemeClr>
                          </a:solidFill>
                          <a:latin typeface="+mn-lt"/>
                        </a:rPr>
                        <a:t> </a:t>
                      </a:r>
                      <a:r>
                        <a:rPr lang="fr-FR" sz="800" b="0" noProof="0" err="1">
                          <a:solidFill>
                            <a:schemeClr val="tx2">
                              <a:lumMod val="50000"/>
                            </a:schemeClr>
                          </a:solidFill>
                          <a:latin typeface="+mn-lt"/>
                        </a:rPr>
                        <a:t>deployment</a:t>
                      </a:r>
                      <a:r>
                        <a:rPr lang="fr-FR" sz="800" b="0" noProof="0">
                          <a:solidFill>
                            <a:schemeClr val="tx2">
                              <a:lumMod val="50000"/>
                            </a:schemeClr>
                          </a:solidFill>
                          <a:latin typeface="+mn-lt"/>
                        </a:rPr>
                        <a:t> types</a:t>
                      </a:r>
                      <a:endParaRPr lang="fr-FR" noProof="0"/>
                    </a:p>
                  </a:txBody>
                  <a:tcPr marL="108000" marR="108000" marT="0" marB="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SaaS and On-</a:t>
                      </a:r>
                      <a:r>
                        <a:rPr lang="fr-FR" sz="800" noProof="0" err="1">
                          <a:solidFill>
                            <a:schemeClr val="tx2">
                              <a:lumMod val="50000"/>
                            </a:schemeClr>
                          </a:solidFill>
                          <a:latin typeface="+mn-lt"/>
                        </a:rPr>
                        <a:t>Premise</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SaaS </a:t>
                      </a:r>
                      <a:r>
                        <a:rPr lang="fr-FR" sz="800" noProof="0" err="1">
                          <a:solidFill>
                            <a:schemeClr val="tx2">
                              <a:lumMod val="50000"/>
                            </a:schemeClr>
                          </a:solidFill>
                          <a:latin typeface="+mn-lt"/>
                        </a:rPr>
                        <a:t>only</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On-</a:t>
                      </a:r>
                      <a:r>
                        <a:rPr lang="fr-FR" sz="800" noProof="0" err="1">
                          <a:solidFill>
                            <a:schemeClr val="tx2">
                              <a:lumMod val="50000"/>
                            </a:schemeClr>
                          </a:solidFill>
                          <a:latin typeface="+mn-lt"/>
                        </a:rPr>
                        <a:t>Premise</a:t>
                      </a:r>
                      <a:r>
                        <a:rPr lang="fr-FR" sz="800" noProof="0">
                          <a:solidFill>
                            <a:schemeClr val="tx2">
                              <a:lumMod val="50000"/>
                            </a:schemeClr>
                          </a:solidFill>
                          <a:latin typeface="+mn-lt"/>
                        </a:rPr>
                        <a:t> or </a:t>
                      </a:r>
                      <a:r>
                        <a:rPr lang="fr-FR" sz="800" noProof="0" err="1">
                          <a:solidFill>
                            <a:schemeClr val="tx2">
                              <a:lumMod val="50000"/>
                            </a:schemeClr>
                          </a:solidFill>
                          <a:latin typeface="+mn-lt"/>
                        </a:rPr>
                        <a:t>hybrid</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extLst>
                  <a:ext uri="{0D108BD9-81ED-4DB2-BD59-A6C34878D82A}">
                    <a16:rowId xmlns:a16="http://schemas.microsoft.com/office/drawing/2014/main" val="10005"/>
                  </a:ext>
                </a:extLst>
              </a:tr>
              <a:tr h="216000">
                <a:tc>
                  <a:txBody>
                    <a:bodyPr/>
                    <a:lstStyle/>
                    <a:p>
                      <a:pPr>
                        <a:defRPr/>
                      </a:pPr>
                      <a:r>
                        <a:rPr lang="fr-FR" sz="800" b="0" noProof="0">
                          <a:solidFill>
                            <a:schemeClr val="tx2">
                              <a:lumMod val="50000"/>
                            </a:schemeClr>
                          </a:solidFill>
                          <a:latin typeface="+mn-lt"/>
                        </a:rPr>
                        <a:t>Data and usage </a:t>
                      </a:r>
                      <a:r>
                        <a:rPr lang="fr-FR" sz="800" b="0" noProof="0" err="1">
                          <a:solidFill>
                            <a:schemeClr val="tx2">
                              <a:lumMod val="50000"/>
                            </a:schemeClr>
                          </a:solidFill>
                          <a:latin typeface="+mn-lt"/>
                        </a:rPr>
                        <a:t>visualization</a:t>
                      </a:r>
                      <a:endParaRPr lang="fr-FR" noProof="0"/>
                    </a:p>
                  </a:txBody>
                  <a:tcPr marL="108000" marR="108000" marT="0" marB="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err="1">
                          <a:solidFill>
                            <a:schemeClr val="tx2">
                              <a:lumMod val="50000"/>
                            </a:schemeClr>
                          </a:solidFill>
                          <a:latin typeface="+mn-lt"/>
                        </a:rPr>
                        <a:t>Detailed</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err="1">
                          <a:solidFill>
                            <a:schemeClr val="tx2">
                              <a:lumMod val="50000"/>
                            </a:schemeClr>
                          </a:solidFill>
                          <a:latin typeface="+mn-lt"/>
                        </a:rPr>
                        <a:t>Detailed</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Contents</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extLst>
                  <a:ext uri="{0D108BD9-81ED-4DB2-BD59-A6C34878D82A}">
                    <a16:rowId xmlns:a16="http://schemas.microsoft.com/office/drawing/2014/main" val="10006"/>
                  </a:ext>
                </a:extLst>
              </a:tr>
              <a:tr h="216000">
                <a:tc>
                  <a:txBody>
                    <a:bodyPr/>
                    <a:lstStyle/>
                    <a:p>
                      <a:pPr>
                        <a:defRPr/>
                      </a:pPr>
                      <a:r>
                        <a:rPr lang="fr-FR" sz="800" b="0" noProof="0" err="1">
                          <a:solidFill>
                            <a:schemeClr val="tx2">
                              <a:lumMod val="50000"/>
                            </a:schemeClr>
                          </a:solidFill>
                          <a:latin typeface="+mn-lt"/>
                        </a:rPr>
                        <a:t>Vendor</a:t>
                      </a:r>
                      <a:r>
                        <a:rPr lang="fr-FR" sz="800" b="0" noProof="0">
                          <a:solidFill>
                            <a:schemeClr val="tx2">
                              <a:lumMod val="50000"/>
                            </a:schemeClr>
                          </a:solidFill>
                          <a:latin typeface="+mn-lt"/>
                        </a:rPr>
                        <a:t> </a:t>
                      </a:r>
                      <a:r>
                        <a:rPr lang="fr-FR" sz="800" b="0" noProof="0" err="1">
                          <a:solidFill>
                            <a:schemeClr val="tx2">
                              <a:lumMod val="50000"/>
                            </a:schemeClr>
                          </a:solidFill>
                          <a:latin typeface="+mn-lt"/>
                        </a:rPr>
                        <a:t>dependency</a:t>
                      </a:r>
                      <a:r>
                        <a:rPr lang="fr-FR" sz="800" b="0" noProof="0">
                          <a:solidFill>
                            <a:schemeClr val="tx2">
                              <a:lumMod val="50000"/>
                            </a:schemeClr>
                          </a:solidFill>
                          <a:latin typeface="+mn-lt"/>
                        </a:rPr>
                        <a:t> </a:t>
                      </a:r>
                      <a:r>
                        <a:rPr lang="fr-FR" sz="800" b="0" noProof="0" err="1">
                          <a:solidFill>
                            <a:schemeClr val="tx2">
                              <a:lumMod val="50000"/>
                            </a:schemeClr>
                          </a:solidFill>
                          <a:latin typeface="+mn-lt"/>
                        </a:rPr>
                        <a:t>risk</a:t>
                      </a:r>
                      <a:endParaRPr lang="fr-FR" noProof="0"/>
                    </a:p>
                  </a:txBody>
                  <a:tcPr marL="108000" marR="108000" marT="0" marB="0" anchor="ctr">
                    <a:lnL w="3175" algn="ctr">
                      <a:noFill/>
                    </a:lnL>
                    <a:lnR w="3175" algn="ctr">
                      <a:noFill/>
                    </a:lnR>
                    <a:lnT w="3175" algn="ctr">
                      <a:solidFill>
                        <a:schemeClr val="bg1">
                          <a:lumMod val="95000"/>
                        </a:schemeClr>
                      </a:solidFill>
                    </a:lnT>
                    <a:lnB w="3175" algn="ctr">
                      <a:solidFill>
                        <a:schemeClr val="accent2"/>
                      </a:solidFill>
                    </a:lnB>
                    <a:noFill/>
                  </a:tcPr>
                </a:tc>
                <a:tc>
                  <a:txBody>
                    <a:bodyPr/>
                    <a:lstStyle/>
                    <a:p>
                      <a:pPr algn="ctr">
                        <a:defRPr/>
                      </a:pPr>
                      <a:r>
                        <a:rPr lang="fr-FR" sz="800" noProof="0">
                          <a:solidFill>
                            <a:schemeClr val="tx2">
                              <a:lumMod val="50000"/>
                            </a:schemeClr>
                          </a:solidFill>
                          <a:latin typeface="+mn-lt"/>
                        </a:rPr>
                        <a:t>No</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accent2"/>
                      </a:solidFill>
                    </a:lnB>
                    <a:noFill/>
                  </a:tcPr>
                </a:tc>
                <a:tc>
                  <a:txBody>
                    <a:bodyPr/>
                    <a:lstStyle/>
                    <a:p>
                      <a:pPr algn="ctr">
                        <a:defRPr/>
                      </a:pPr>
                      <a:r>
                        <a:rPr lang="fr-FR" sz="800" noProof="0">
                          <a:solidFill>
                            <a:schemeClr val="tx2">
                              <a:lumMod val="50000"/>
                            </a:schemeClr>
                          </a:solidFill>
                          <a:latin typeface="+mn-lt"/>
                        </a:rPr>
                        <a:t>Limited</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accent2"/>
                      </a:solidFill>
                    </a:lnB>
                    <a:noFill/>
                  </a:tcPr>
                </a:tc>
                <a:tc>
                  <a:txBody>
                    <a:bodyPr/>
                    <a:lstStyle/>
                    <a:p>
                      <a:pPr algn="ctr">
                        <a:defRPr/>
                      </a:pPr>
                      <a:r>
                        <a:rPr lang="fr-FR" sz="800" noProof="0">
                          <a:solidFill>
                            <a:schemeClr val="tx2">
                              <a:lumMod val="50000"/>
                            </a:schemeClr>
                          </a:solidFill>
                          <a:latin typeface="+mn-lt"/>
                        </a:rPr>
                        <a:t>Fort</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accent2"/>
                      </a:solidFill>
                    </a:lnB>
                    <a:noFill/>
                  </a:tcPr>
                </a:tc>
                <a:extLst>
                  <a:ext uri="{0D108BD9-81ED-4DB2-BD59-A6C34878D82A}">
                    <a16:rowId xmlns:a16="http://schemas.microsoft.com/office/drawing/2014/main" val="10007"/>
                  </a:ext>
                </a:extLst>
              </a:tr>
              <a:tr h="331200">
                <a:tc>
                  <a:txBody>
                    <a:bodyPr/>
                    <a:lstStyle/>
                    <a:p>
                      <a:pPr>
                        <a:defRPr/>
                      </a:pPr>
                      <a:r>
                        <a:rPr lang="fr-FR" sz="800" b="0" noProof="0">
                          <a:solidFill>
                            <a:schemeClr val="tx2">
                              <a:lumMod val="50000"/>
                            </a:schemeClr>
                          </a:solidFill>
                          <a:latin typeface="+mn-lt"/>
                        </a:rPr>
                        <a:t>Blocking pages </a:t>
                      </a:r>
                      <a:r>
                        <a:rPr lang="fr-FR" sz="800" b="0" noProof="0" err="1">
                          <a:solidFill>
                            <a:schemeClr val="tx2">
                              <a:lumMod val="50000"/>
                            </a:schemeClr>
                          </a:solidFill>
                          <a:latin typeface="+mn-lt"/>
                        </a:rPr>
                        <a:t>providing</a:t>
                      </a:r>
                      <a:r>
                        <a:rPr lang="fr-FR" sz="800" b="0" noProof="0">
                          <a:solidFill>
                            <a:schemeClr val="tx2">
                              <a:lumMod val="50000"/>
                            </a:schemeClr>
                          </a:solidFill>
                          <a:latin typeface="+mn-lt"/>
                        </a:rPr>
                        <a:t> background information and </a:t>
                      </a:r>
                      <a:r>
                        <a:rPr lang="fr-FR" sz="800" b="0" noProof="0" err="1">
                          <a:solidFill>
                            <a:schemeClr val="tx2">
                              <a:lumMod val="50000"/>
                            </a:schemeClr>
                          </a:solidFill>
                          <a:latin typeface="+mn-lt"/>
                        </a:rPr>
                        <a:t>legal</a:t>
                      </a:r>
                      <a:r>
                        <a:rPr lang="fr-FR" sz="800" b="0" noProof="0">
                          <a:solidFill>
                            <a:schemeClr val="tx2">
                              <a:lumMod val="50000"/>
                            </a:schemeClr>
                          </a:solidFill>
                          <a:latin typeface="+mn-lt"/>
                        </a:rPr>
                        <a:t> </a:t>
                      </a:r>
                      <a:r>
                        <a:rPr lang="fr-FR" sz="800" b="0" noProof="0" err="1">
                          <a:solidFill>
                            <a:schemeClr val="tx2">
                              <a:lumMod val="50000"/>
                            </a:schemeClr>
                          </a:solidFill>
                          <a:latin typeface="+mn-lt"/>
                        </a:rPr>
                        <a:t>texts</a:t>
                      </a:r>
                      <a:endParaRPr lang="fr-FR" noProof="0"/>
                    </a:p>
                  </a:txBody>
                  <a:tcPr marL="108000" marR="108000" marT="0" marB="0" anchor="ctr">
                    <a:lnL w="3175" algn="ctr">
                      <a:noFill/>
                    </a:lnL>
                    <a:lnR w="3175" algn="ctr">
                      <a:noFill/>
                    </a:lnR>
                    <a:lnT w="3175" algn="ctr">
                      <a:solidFill>
                        <a:schemeClr val="accent2"/>
                      </a:solid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Yes</a:t>
                      </a:r>
                      <a:endParaRPr lang="fr-FR" noProof="0"/>
                    </a:p>
                  </a:txBody>
                  <a:tcPr marL="36000" marR="36000" marT="18000" marB="18000" anchor="ctr">
                    <a:lnL w="3175" algn="ctr">
                      <a:noFill/>
                    </a:lnL>
                    <a:lnR w="3175" algn="ctr">
                      <a:noFill/>
                    </a:lnR>
                    <a:lnT w="3175" algn="ctr">
                      <a:solidFill>
                        <a:schemeClr val="accent2"/>
                      </a:solid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No</a:t>
                      </a:r>
                      <a:endParaRPr lang="fr-FR" noProof="0"/>
                    </a:p>
                  </a:txBody>
                  <a:tcPr marL="36000" marR="36000" marT="18000" marB="18000" anchor="ctr">
                    <a:lnL w="3175" algn="ctr">
                      <a:noFill/>
                    </a:lnL>
                    <a:lnR w="3175" algn="ctr">
                      <a:noFill/>
                    </a:lnR>
                    <a:lnT w="3175" algn="ctr">
                      <a:solidFill>
                        <a:schemeClr val="accent2"/>
                      </a:solidFill>
                    </a:lnT>
                    <a:lnB w="3175" algn="ctr">
                      <a:solidFill>
                        <a:schemeClr val="bg1">
                          <a:lumMod val="95000"/>
                        </a:schemeClr>
                      </a:solidFill>
                    </a:lnB>
                    <a:noFill/>
                  </a:tcPr>
                </a:tc>
                <a:tc>
                  <a:txBody>
                    <a:bodyPr/>
                    <a:lstStyle/>
                    <a:p>
                      <a:pPr marL="0" marR="0" lvl="0" indent="0" algn="ctr" defTabSz="914400">
                        <a:lnSpc>
                          <a:spcPct val="100000"/>
                        </a:lnSpc>
                        <a:spcBef>
                          <a:spcPts val="0"/>
                        </a:spcBef>
                        <a:spcAft>
                          <a:spcPts val="0"/>
                        </a:spcAft>
                        <a:buClrTx/>
                        <a:buSzTx/>
                        <a:buFontTx/>
                        <a:buNone/>
                        <a:defRPr/>
                      </a:pPr>
                      <a:r>
                        <a:rPr lang="fr-FR" sz="800" noProof="0">
                          <a:solidFill>
                            <a:schemeClr val="tx2">
                              <a:lumMod val="50000"/>
                            </a:schemeClr>
                          </a:solidFill>
                          <a:latin typeface="+mn-lt"/>
                        </a:rPr>
                        <a:t>No</a:t>
                      </a:r>
                      <a:endParaRPr lang="fr-FR" noProof="0"/>
                    </a:p>
                  </a:txBody>
                  <a:tcPr marL="36000" marR="36000" marT="18000" marB="18000" anchor="ctr">
                    <a:lnL w="3175" algn="ctr">
                      <a:noFill/>
                    </a:lnL>
                    <a:lnR w="3175" algn="ctr">
                      <a:noFill/>
                    </a:lnR>
                    <a:lnT w="3175" algn="ctr">
                      <a:solidFill>
                        <a:schemeClr val="accent2"/>
                      </a:solidFill>
                    </a:lnT>
                    <a:lnB w="3175" algn="ctr">
                      <a:solidFill>
                        <a:schemeClr val="bg1">
                          <a:lumMod val="95000"/>
                        </a:schemeClr>
                      </a:solidFill>
                    </a:lnB>
                    <a:noFill/>
                  </a:tcPr>
                </a:tc>
                <a:extLst>
                  <a:ext uri="{0D108BD9-81ED-4DB2-BD59-A6C34878D82A}">
                    <a16:rowId xmlns:a16="http://schemas.microsoft.com/office/drawing/2014/main" val="10008"/>
                  </a:ext>
                </a:extLst>
              </a:tr>
              <a:tr h="331200">
                <a:tc>
                  <a:txBody>
                    <a:bodyPr/>
                    <a:lstStyle/>
                    <a:p>
                      <a:pPr>
                        <a:defRPr/>
                      </a:pPr>
                      <a:r>
                        <a:rPr lang="fr-FR" sz="800" b="0" noProof="0" err="1">
                          <a:solidFill>
                            <a:schemeClr val="tx2">
                              <a:lumMod val="50000"/>
                            </a:schemeClr>
                          </a:solidFill>
                          <a:latin typeface="+mn-lt"/>
                        </a:rPr>
                        <a:t>Optional</a:t>
                      </a:r>
                      <a:r>
                        <a:rPr lang="fr-FR" sz="800" b="0" noProof="0">
                          <a:solidFill>
                            <a:schemeClr val="tx2">
                              <a:lumMod val="50000"/>
                            </a:schemeClr>
                          </a:solidFill>
                          <a:latin typeface="+mn-lt"/>
                        </a:rPr>
                        <a:t> e-learning module on </a:t>
                      </a:r>
                      <a:br>
                        <a:rPr lang="fr-FR" sz="800" b="0" noProof="0">
                          <a:solidFill>
                            <a:schemeClr val="tx2">
                              <a:lumMod val="50000"/>
                            </a:schemeClr>
                          </a:solidFill>
                          <a:latin typeface="+mn-lt"/>
                        </a:rPr>
                      </a:br>
                      <a:r>
                        <a:rPr lang="fr-FR" sz="800" b="0" noProof="0">
                          <a:solidFill>
                            <a:schemeClr val="tx2">
                              <a:lumMod val="50000"/>
                            </a:schemeClr>
                          </a:solidFill>
                          <a:latin typeface="+mn-lt"/>
                        </a:rPr>
                        <a:t>cyber </a:t>
                      </a:r>
                      <a:r>
                        <a:rPr lang="fr-FR" sz="800" b="0" noProof="0" err="1">
                          <a:solidFill>
                            <a:schemeClr val="tx2">
                              <a:lumMod val="50000"/>
                            </a:schemeClr>
                          </a:solidFill>
                          <a:latin typeface="+mn-lt"/>
                        </a:rPr>
                        <a:t>security</a:t>
                      </a:r>
                      <a:endParaRPr lang="fr-FR" noProof="0"/>
                    </a:p>
                  </a:txBody>
                  <a:tcPr marL="108000" marR="108000" marT="0" marB="0" anchor="ctr">
                    <a:lnL w="3175" algn="ctr">
                      <a:noFill/>
                    </a:lnL>
                    <a:lnR w="3175" algn="ctr">
                      <a:noFill/>
                    </a:lnR>
                    <a:lnT w="3175" algn="ctr">
                      <a:solidFill>
                        <a:schemeClr val="bg1">
                          <a:lumMod val="95000"/>
                        </a:schemeClr>
                      </a:solidFill>
                    </a:lnT>
                    <a:lnB w="3175" algn="ctr">
                      <a:solidFill>
                        <a:schemeClr val="accent2"/>
                      </a:solidFill>
                    </a:lnB>
                    <a:noFill/>
                  </a:tcPr>
                </a:tc>
                <a:tc>
                  <a:txBody>
                    <a:bodyPr/>
                    <a:lstStyle/>
                    <a:p>
                      <a:pPr algn="ctr">
                        <a:defRPr/>
                      </a:pPr>
                      <a:r>
                        <a:rPr lang="fr-FR" sz="800" noProof="0">
                          <a:solidFill>
                            <a:schemeClr val="tx2">
                              <a:lumMod val="50000"/>
                            </a:schemeClr>
                          </a:solidFill>
                          <a:latin typeface="+mn-lt"/>
                        </a:rPr>
                        <a:t>Yes</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accent2"/>
                      </a:solidFill>
                    </a:lnB>
                    <a:noFill/>
                  </a:tcPr>
                </a:tc>
                <a:tc>
                  <a:txBody>
                    <a:bodyPr/>
                    <a:lstStyle/>
                    <a:p>
                      <a:pPr algn="ctr">
                        <a:defRPr/>
                      </a:pPr>
                      <a:r>
                        <a:rPr lang="fr-FR" sz="800" noProof="0">
                          <a:solidFill>
                            <a:schemeClr val="tx2">
                              <a:lumMod val="50000"/>
                            </a:schemeClr>
                          </a:solidFill>
                          <a:latin typeface="+mn-lt"/>
                        </a:rPr>
                        <a:t>No</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accent2"/>
                      </a:solidFill>
                    </a:lnB>
                    <a:noFill/>
                  </a:tcPr>
                </a:tc>
                <a:tc>
                  <a:txBody>
                    <a:bodyPr/>
                    <a:lstStyle/>
                    <a:p>
                      <a:pPr marL="0" marR="0" lvl="0" indent="0" algn="ctr" defTabSz="914400">
                        <a:lnSpc>
                          <a:spcPct val="100000"/>
                        </a:lnSpc>
                        <a:spcBef>
                          <a:spcPts val="0"/>
                        </a:spcBef>
                        <a:spcAft>
                          <a:spcPts val="0"/>
                        </a:spcAft>
                        <a:buClrTx/>
                        <a:buSzTx/>
                        <a:buFontTx/>
                        <a:buNone/>
                        <a:defRPr/>
                      </a:pPr>
                      <a:r>
                        <a:rPr lang="fr-FR" sz="800" noProof="0">
                          <a:solidFill>
                            <a:schemeClr val="tx2">
                              <a:lumMod val="50000"/>
                            </a:schemeClr>
                          </a:solidFill>
                          <a:latin typeface="+mn-lt"/>
                        </a:rPr>
                        <a:t>No</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accent2"/>
                      </a:solidFill>
                    </a:lnB>
                    <a:noFill/>
                  </a:tcPr>
                </a:tc>
                <a:extLst>
                  <a:ext uri="{0D108BD9-81ED-4DB2-BD59-A6C34878D82A}">
                    <a16:rowId xmlns:a16="http://schemas.microsoft.com/office/drawing/2014/main" val="10009"/>
                  </a:ext>
                </a:extLst>
              </a:tr>
              <a:tr h="331200">
                <a:tc>
                  <a:txBody>
                    <a:bodyPr/>
                    <a:lstStyle/>
                    <a:p>
                      <a:pPr>
                        <a:defRPr/>
                      </a:pPr>
                      <a:r>
                        <a:rPr lang="fr-FR" sz="800" b="0" noProof="0">
                          <a:solidFill>
                            <a:schemeClr val="tx2">
                              <a:lumMod val="50000"/>
                            </a:schemeClr>
                          </a:solidFill>
                          <a:latin typeface="+mn-lt"/>
                        </a:rPr>
                        <a:t>Sovereign solution</a:t>
                      </a:r>
                      <a:endParaRPr lang="fr-FR" noProof="0"/>
                    </a:p>
                  </a:txBody>
                  <a:tcPr marL="108000" marR="108000" marT="0" marB="0" anchor="ctr">
                    <a:lnL w="3175" algn="ctr">
                      <a:noFill/>
                    </a:lnL>
                    <a:lnR w="3175" algn="ctr">
                      <a:noFill/>
                    </a:lnR>
                    <a:lnT w="3175" algn="ctr">
                      <a:solidFill>
                        <a:schemeClr val="accent2"/>
                      </a:solid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Yes (</a:t>
                      </a:r>
                      <a:r>
                        <a:rPr lang="fr-FR" sz="800" noProof="0" err="1">
                          <a:solidFill>
                            <a:schemeClr val="tx2">
                              <a:lumMod val="50000"/>
                            </a:schemeClr>
                          </a:solidFill>
                          <a:latin typeface="+mn-lt"/>
                        </a:rPr>
                        <a:t>hosted</a:t>
                      </a:r>
                      <a:r>
                        <a:rPr lang="fr-FR" sz="800" noProof="0">
                          <a:solidFill>
                            <a:schemeClr val="tx2">
                              <a:lumMod val="50000"/>
                            </a:schemeClr>
                          </a:solidFill>
                          <a:latin typeface="+mn-lt"/>
                        </a:rPr>
                        <a:t> in France </a:t>
                      </a:r>
                      <a:r>
                        <a:rPr lang="fr-FR" sz="800" noProof="0" err="1">
                          <a:solidFill>
                            <a:schemeClr val="tx2">
                              <a:lumMod val="50000"/>
                            </a:schemeClr>
                          </a:solidFill>
                          <a:latin typeface="+mn-lt"/>
                        </a:rPr>
                        <a:t>with</a:t>
                      </a:r>
                      <a:r>
                        <a:rPr lang="fr-FR" sz="800" noProof="0">
                          <a:solidFill>
                            <a:schemeClr val="tx2">
                              <a:lumMod val="50000"/>
                            </a:schemeClr>
                          </a:solidFill>
                          <a:latin typeface="+mn-lt"/>
                        </a:rPr>
                        <a:t> data </a:t>
                      </a:r>
                      <a:r>
                        <a:rPr lang="fr-FR" sz="800" noProof="0" err="1">
                          <a:solidFill>
                            <a:schemeClr val="tx2">
                              <a:lumMod val="50000"/>
                            </a:schemeClr>
                          </a:solidFill>
                          <a:latin typeface="+mn-lt"/>
                        </a:rPr>
                        <a:t>encrypted</a:t>
                      </a:r>
                      <a:r>
                        <a:rPr lang="fr-FR" sz="800" noProof="0">
                          <a:solidFill>
                            <a:schemeClr val="tx2">
                              <a:lumMod val="50000"/>
                            </a:schemeClr>
                          </a:solidFill>
                          <a:latin typeface="+mn-lt"/>
                        </a:rPr>
                        <a:t> by Olfeo)</a:t>
                      </a:r>
                      <a:endParaRPr lang="fr-FR" noProof="0"/>
                    </a:p>
                  </a:txBody>
                  <a:tcPr marL="36000" marR="36000" marT="18000" marB="18000" anchor="ctr">
                    <a:lnL w="3175" algn="ctr">
                      <a:noFill/>
                    </a:lnL>
                    <a:lnR w="3175" algn="ctr">
                      <a:noFill/>
                    </a:lnR>
                    <a:lnT w="3175" algn="ctr">
                      <a:solidFill>
                        <a:schemeClr val="accent2"/>
                      </a:solid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No (</a:t>
                      </a:r>
                      <a:r>
                        <a:rPr lang="fr-FR" sz="800" noProof="0" err="1">
                          <a:solidFill>
                            <a:schemeClr val="tx2">
                              <a:lumMod val="50000"/>
                            </a:schemeClr>
                          </a:solidFill>
                          <a:latin typeface="+mn-lt"/>
                        </a:rPr>
                        <a:t>subject</a:t>
                      </a:r>
                      <a:r>
                        <a:rPr lang="fr-FR" sz="800" noProof="0">
                          <a:solidFill>
                            <a:schemeClr val="tx2">
                              <a:lumMod val="50000"/>
                            </a:schemeClr>
                          </a:solidFill>
                          <a:latin typeface="+mn-lt"/>
                        </a:rPr>
                        <a:t> to Cloud </a:t>
                      </a:r>
                      <a:r>
                        <a:rPr lang="fr-FR" sz="800" noProof="0" err="1">
                          <a:solidFill>
                            <a:schemeClr val="tx2">
                              <a:lumMod val="50000"/>
                            </a:schemeClr>
                          </a:solidFill>
                          <a:latin typeface="+mn-lt"/>
                        </a:rPr>
                        <a:t>Act</a:t>
                      </a:r>
                      <a:r>
                        <a:rPr lang="fr-FR" sz="800" noProof="0">
                          <a:solidFill>
                            <a:schemeClr val="tx2">
                              <a:lumMod val="50000"/>
                            </a:schemeClr>
                          </a:solidFill>
                          <a:latin typeface="+mn-lt"/>
                        </a:rPr>
                        <a:t> / FISA)</a:t>
                      </a:r>
                      <a:endParaRPr lang="fr-FR" noProof="0"/>
                    </a:p>
                  </a:txBody>
                  <a:tcPr marL="36000" marR="36000" marT="18000" marB="18000" anchor="ctr">
                    <a:lnL w="3175" algn="ctr">
                      <a:noFill/>
                    </a:lnL>
                    <a:lnR w="3175" algn="ctr">
                      <a:noFill/>
                    </a:lnR>
                    <a:lnT w="3175" algn="ctr">
                      <a:solidFill>
                        <a:schemeClr val="accent2"/>
                      </a:solid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No (</a:t>
                      </a:r>
                      <a:r>
                        <a:rPr lang="fr-FR" sz="800" noProof="0" err="1">
                          <a:solidFill>
                            <a:schemeClr val="tx2">
                              <a:lumMod val="50000"/>
                            </a:schemeClr>
                          </a:solidFill>
                          <a:latin typeface="+mn-lt"/>
                        </a:rPr>
                        <a:t>subject</a:t>
                      </a:r>
                      <a:r>
                        <a:rPr lang="fr-FR" sz="800" noProof="0">
                          <a:solidFill>
                            <a:schemeClr val="tx2">
                              <a:lumMod val="50000"/>
                            </a:schemeClr>
                          </a:solidFill>
                          <a:latin typeface="+mn-lt"/>
                        </a:rPr>
                        <a:t> to Cloud </a:t>
                      </a:r>
                      <a:r>
                        <a:rPr lang="fr-FR" sz="800" noProof="0" err="1">
                          <a:solidFill>
                            <a:schemeClr val="tx2">
                              <a:lumMod val="50000"/>
                            </a:schemeClr>
                          </a:solidFill>
                          <a:latin typeface="+mn-lt"/>
                        </a:rPr>
                        <a:t>Act</a:t>
                      </a:r>
                      <a:r>
                        <a:rPr lang="fr-FR" sz="800" noProof="0">
                          <a:solidFill>
                            <a:schemeClr val="tx2">
                              <a:lumMod val="50000"/>
                            </a:schemeClr>
                          </a:solidFill>
                          <a:latin typeface="+mn-lt"/>
                        </a:rPr>
                        <a:t> / FISA)</a:t>
                      </a:r>
                      <a:endParaRPr lang="fr-FR" noProof="0"/>
                    </a:p>
                  </a:txBody>
                  <a:tcPr marL="36000" marR="36000" marT="18000" marB="18000" anchor="ctr">
                    <a:lnL w="3175" algn="ctr">
                      <a:noFill/>
                    </a:lnL>
                    <a:lnR w="3175" algn="ctr">
                      <a:noFill/>
                    </a:lnR>
                    <a:lnT w="3175" algn="ctr">
                      <a:solidFill>
                        <a:schemeClr val="accent2"/>
                      </a:solidFill>
                    </a:lnT>
                    <a:lnB w="3175" algn="ctr">
                      <a:solidFill>
                        <a:schemeClr val="bg1">
                          <a:lumMod val="95000"/>
                        </a:schemeClr>
                      </a:solidFill>
                    </a:lnB>
                    <a:noFill/>
                  </a:tcPr>
                </a:tc>
                <a:extLst>
                  <a:ext uri="{0D108BD9-81ED-4DB2-BD59-A6C34878D82A}">
                    <a16:rowId xmlns:a16="http://schemas.microsoft.com/office/drawing/2014/main" val="10010"/>
                  </a:ext>
                </a:extLst>
              </a:tr>
              <a:tr h="216000">
                <a:tc>
                  <a:txBody>
                    <a:bodyPr/>
                    <a:lstStyle/>
                    <a:p>
                      <a:pPr>
                        <a:defRPr/>
                      </a:pPr>
                      <a:r>
                        <a:rPr lang="fr-FR" sz="800" b="0" noProof="0">
                          <a:solidFill>
                            <a:schemeClr val="tx2">
                              <a:lumMod val="50000"/>
                            </a:schemeClr>
                          </a:solidFill>
                          <a:latin typeface="+mn-lt"/>
                        </a:rPr>
                        <a:t>RGPD Compliance</a:t>
                      </a:r>
                      <a:endParaRPr lang="fr-FR" noProof="0"/>
                    </a:p>
                  </a:txBody>
                  <a:tcPr marL="108000" marR="108000" marT="0" marB="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Yes</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Variable</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tc>
                  <a:txBody>
                    <a:bodyPr/>
                    <a:lstStyle/>
                    <a:p>
                      <a:pPr algn="ctr">
                        <a:defRPr/>
                      </a:pPr>
                      <a:r>
                        <a:rPr lang="fr-FR" sz="800" noProof="0">
                          <a:solidFill>
                            <a:schemeClr val="tx2">
                              <a:lumMod val="50000"/>
                            </a:schemeClr>
                          </a:solidFill>
                          <a:latin typeface="+mn-lt"/>
                        </a:rPr>
                        <a:t>Variable</a:t>
                      </a:r>
                      <a:endParaRPr lang="fr-FR" noProof="0"/>
                    </a:p>
                  </a:txBody>
                  <a:tcPr marL="36000" marR="36000" marT="18000" marB="18000" anchor="ctr">
                    <a:lnL w="3175" algn="ctr">
                      <a:noFill/>
                    </a:lnL>
                    <a:lnR w="3175" algn="ctr">
                      <a:noFill/>
                    </a:lnR>
                    <a:lnT w="3175" algn="ctr">
                      <a:solidFill>
                        <a:schemeClr val="bg1">
                          <a:lumMod val="95000"/>
                        </a:schemeClr>
                      </a:solidFill>
                    </a:lnT>
                    <a:lnB w="3175" algn="ctr">
                      <a:solidFill>
                        <a:schemeClr val="bg1">
                          <a:lumMod val="95000"/>
                        </a:schemeClr>
                      </a:solidFill>
                    </a:lnB>
                    <a:noFill/>
                  </a:tcPr>
                </a:tc>
                <a:extLst>
                  <a:ext uri="{0D108BD9-81ED-4DB2-BD59-A6C34878D82A}">
                    <a16:rowId xmlns:a16="http://schemas.microsoft.com/office/drawing/2014/main" val="10011"/>
                  </a:ext>
                </a:extLst>
              </a:tr>
              <a:tr h="331200">
                <a:tc>
                  <a:txBody>
                    <a:bodyPr/>
                    <a:lstStyle/>
                    <a:p>
                      <a:pPr>
                        <a:defRPr/>
                      </a:pPr>
                      <a:r>
                        <a:rPr lang="fr-FR" sz="800" b="0" noProof="0" err="1">
                          <a:solidFill>
                            <a:schemeClr val="tx2">
                              <a:lumMod val="50000"/>
                            </a:schemeClr>
                          </a:solidFill>
                          <a:latin typeface="+mn-lt"/>
                        </a:rPr>
                        <a:t>Deployment</a:t>
                      </a:r>
                      <a:r>
                        <a:rPr lang="fr-FR" sz="800" b="0" noProof="0">
                          <a:solidFill>
                            <a:schemeClr val="tx2">
                              <a:lumMod val="50000"/>
                            </a:schemeClr>
                          </a:solidFill>
                          <a:latin typeface="+mn-lt"/>
                        </a:rPr>
                        <a:t> and signature of</a:t>
                      </a:r>
                      <a:br>
                        <a:rPr lang="fr-FR" sz="800" b="0" noProof="0">
                          <a:solidFill>
                            <a:schemeClr val="tx2">
                              <a:lumMod val="50000"/>
                            </a:schemeClr>
                          </a:solidFill>
                          <a:latin typeface="+mn-lt"/>
                        </a:rPr>
                      </a:br>
                      <a:r>
                        <a:rPr lang="fr-FR" sz="800" b="0" noProof="0">
                          <a:solidFill>
                            <a:schemeClr val="tx2">
                              <a:lumMod val="50000"/>
                            </a:schemeClr>
                          </a:solidFill>
                          <a:latin typeface="+mn-lt"/>
                        </a:rPr>
                        <a:t>IT </a:t>
                      </a:r>
                      <a:r>
                        <a:rPr lang="fr-FR" sz="800" b="0" noProof="0" err="1">
                          <a:solidFill>
                            <a:schemeClr val="tx2">
                              <a:lumMod val="50000"/>
                            </a:schemeClr>
                          </a:solidFill>
                          <a:latin typeface="+mn-lt"/>
                        </a:rPr>
                        <a:t>policies</a:t>
                      </a:r>
                      <a:r>
                        <a:rPr lang="fr-FR" sz="800" b="0" noProof="0">
                          <a:solidFill>
                            <a:schemeClr val="tx2">
                              <a:lumMod val="50000"/>
                            </a:schemeClr>
                          </a:solidFill>
                          <a:latin typeface="+mn-lt"/>
                        </a:rPr>
                        <a:t> </a:t>
                      </a:r>
                      <a:r>
                        <a:rPr lang="fr-FR" sz="800" b="0" noProof="0" err="1">
                          <a:solidFill>
                            <a:schemeClr val="tx2">
                              <a:lumMod val="50000"/>
                            </a:schemeClr>
                          </a:solidFill>
                          <a:latin typeface="+mn-lt"/>
                        </a:rPr>
                        <a:t>across</a:t>
                      </a:r>
                      <a:r>
                        <a:rPr lang="fr-FR" sz="800" b="0" noProof="0">
                          <a:solidFill>
                            <a:schemeClr val="tx2">
                              <a:lumMod val="50000"/>
                            </a:schemeClr>
                          </a:solidFill>
                          <a:latin typeface="+mn-lt"/>
                        </a:rPr>
                        <a:t> the solution</a:t>
                      </a:r>
                      <a:endParaRPr lang="fr-FR" noProof="0"/>
                    </a:p>
                  </a:txBody>
                  <a:tcPr marL="108000" marR="108000" marT="0" marB="0" anchor="ctr">
                    <a:lnL w="3175" algn="ctr">
                      <a:noFill/>
                    </a:lnL>
                    <a:lnR w="3175" algn="ctr">
                      <a:noFill/>
                    </a:lnR>
                    <a:lnT w="3175" algn="ctr">
                      <a:solidFill>
                        <a:schemeClr val="bg1">
                          <a:lumMod val="95000"/>
                        </a:schemeClr>
                      </a:solidFill>
                    </a:lnT>
                    <a:lnB w="3175" algn="ctr">
                      <a:noFill/>
                    </a:lnB>
                    <a:noFill/>
                  </a:tcPr>
                </a:tc>
                <a:tc>
                  <a:txBody>
                    <a:bodyPr/>
                    <a:lstStyle/>
                    <a:p>
                      <a:pPr algn="ctr">
                        <a:defRPr/>
                      </a:pPr>
                      <a:r>
                        <a:rPr lang="fr-FR" sz="800" noProof="0">
                          <a:solidFill>
                            <a:schemeClr val="tx2">
                              <a:lumMod val="50000"/>
                            </a:schemeClr>
                          </a:solidFill>
                          <a:latin typeface="+mn-lt"/>
                        </a:rPr>
                        <a:t>Yes</a:t>
                      </a:r>
                      <a:endParaRPr lang="fr-FR" noProof="0"/>
                    </a:p>
                  </a:txBody>
                  <a:tcPr marL="36000" marR="36000" marT="18000" marB="18000" anchor="ctr">
                    <a:lnL w="3175" algn="ctr">
                      <a:noFill/>
                    </a:lnL>
                    <a:lnR w="3175" algn="ctr">
                      <a:noFill/>
                    </a:lnR>
                    <a:lnT w="3175" algn="ctr">
                      <a:solidFill>
                        <a:schemeClr val="bg1">
                          <a:lumMod val="95000"/>
                        </a:schemeClr>
                      </a:solidFill>
                    </a:lnT>
                    <a:lnB w="3175" algn="ctr">
                      <a:noFill/>
                    </a:lnB>
                    <a:noFill/>
                  </a:tcPr>
                </a:tc>
                <a:tc>
                  <a:txBody>
                    <a:bodyPr/>
                    <a:lstStyle/>
                    <a:p>
                      <a:pPr algn="ctr">
                        <a:defRPr/>
                      </a:pPr>
                      <a:r>
                        <a:rPr lang="fr-FR" sz="800" noProof="0">
                          <a:solidFill>
                            <a:schemeClr val="tx2">
                              <a:lumMod val="50000"/>
                            </a:schemeClr>
                          </a:solidFill>
                          <a:latin typeface="+mn-lt"/>
                        </a:rPr>
                        <a:t>No</a:t>
                      </a:r>
                      <a:endParaRPr lang="fr-FR" noProof="0"/>
                    </a:p>
                  </a:txBody>
                  <a:tcPr marL="36000" marR="36000" marT="18000" marB="18000" anchor="ctr">
                    <a:lnL w="3175" algn="ctr">
                      <a:noFill/>
                    </a:lnL>
                    <a:lnR w="3175" algn="ctr">
                      <a:noFill/>
                    </a:lnR>
                    <a:lnT w="3175" algn="ctr">
                      <a:solidFill>
                        <a:schemeClr val="bg1">
                          <a:lumMod val="95000"/>
                        </a:schemeClr>
                      </a:solidFill>
                    </a:lnT>
                    <a:lnB w="3175" algn="ctr">
                      <a:noFill/>
                    </a:lnB>
                    <a:noFill/>
                  </a:tcPr>
                </a:tc>
                <a:tc>
                  <a:txBody>
                    <a:bodyPr/>
                    <a:lstStyle/>
                    <a:p>
                      <a:pPr marL="0" marR="0" lvl="0" indent="0" algn="ctr" defTabSz="914400">
                        <a:lnSpc>
                          <a:spcPct val="100000"/>
                        </a:lnSpc>
                        <a:spcBef>
                          <a:spcPts val="0"/>
                        </a:spcBef>
                        <a:spcAft>
                          <a:spcPts val="0"/>
                        </a:spcAft>
                        <a:buClrTx/>
                        <a:buSzTx/>
                        <a:buFontTx/>
                        <a:buNone/>
                        <a:defRPr/>
                      </a:pPr>
                      <a:r>
                        <a:rPr lang="fr-FR" sz="800" noProof="0">
                          <a:solidFill>
                            <a:schemeClr val="tx2">
                              <a:lumMod val="50000"/>
                            </a:schemeClr>
                          </a:solidFill>
                          <a:latin typeface="+mn-lt"/>
                        </a:rPr>
                        <a:t>No</a:t>
                      </a:r>
                      <a:endParaRPr lang="fr-FR" noProof="0"/>
                    </a:p>
                  </a:txBody>
                  <a:tcPr marL="36000" marR="36000" marT="18000" marB="18000" anchor="ctr">
                    <a:lnL w="3175" algn="ctr">
                      <a:noFill/>
                    </a:lnL>
                    <a:lnR w="3175" algn="ctr">
                      <a:noFill/>
                    </a:lnR>
                    <a:lnT w="3175" algn="ctr">
                      <a:solidFill>
                        <a:schemeClr val="bg1">
                          <a:lumMod val="95000"/>
                        </a:schemeClr>
                      </a:solidFill>
                    </a:lnT>
                    <a:lnB w="3175" algn="ctr">
                      <a:noFill/>
                    </a:lnB>
                    <a:noFill/>
                  </a:tcPr>
                </a:tc>
                <a:extLst>
                  <a:ext uri="{0D108BD9-81ED-4DB2-BD59-A6C34878D82A}">
                    <a16:rowId xmlns:a16="http://schemas.microsoft.com/office/drawing/2014/main" val="10012"/>
                  </a:ext>
                </a:extLst>
              </a:tr>
            </a:tbl>
          </a:graphicData>
        </a:graphic>
      </p:graphicFrame>
      <p:sp>
        <p:nvSpPr>
          <p:cNvPr id="119874410" name="Rectangle 30"/>
          <p:cNvSpPr/>
          <p:nvPr/>
        </p:nvSpPr>
        <p:spPr bwMode="auto">
          <a:xfrm rot="16199998">
            <a:off x="20894" y="2256200"/>
            <a:ext cx="1519678" cy="138499"/>
          </a:xfrm>
          <a:prstGeom prst="rect">
            <a:avLst/>
          </a:prstGeom>
          <a:noFill/>
          <a:ln w="63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a:lnSpc>
                <a:spcPct val="100000"/>
              </a:lnSpc>
              <a:spcBef>
                <a:spcPts val="0"/>
              </a:spcBef>
              <a:spcAft>
                <a:spcPts val="0"/>
              </a:spcAft>
              <a:buClrTx/>
              <a:buSzTx/>
              <a:buFontTx/>
              <a:buNone/>
              <a:defRPr/>
            </a:pPr>
            <a:r>
              <a:rPr lang="fr-FR" sz="800" b="1" i="0" u="none" strike="noStrike" cap="none" spc="0" noProof="0">
                <a:ln>
                  <a:noFill/>
                </a:ln>
                <a:solidFill>
                  <a:schemeClr val="bg1"/>
                </a:solidFill>
                <a:latin typeface="Century Gothic"/>
                <a:ea typeface="+mn-ea"/>
                <a:cs typeface="+mn-cs"/>
              </a:rPr>
              <a:t>SAFETY &amp; OPERATION</a:t>
            </a:r>
            <a:endParaRPr lang="fr-FR" noProof="0"/>
          </a:p>
        </p:txBody>
      </p:sp>
      <p:sp>
        <p:nvSpPr>
          <p:cNvPr id="1359722839" name="Rectangle 31"/>
          <p:cNvSpPr/>
          <p:nvPr/>
        </p:nvSpPr>
        <p:spPr bwMode="auto">
          <a:xfrm rot="16199998">
            <a:off x="462488" y="3452875"/>
            <a:ext cx="636490" cy="276999"/>
          </a:xfrm>
          <a:prstGeom prst="rect">
            <a:avLst/>
          </a:prstGeom>
          <a:noFill/>
          <a:ln w="63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a:lnSpc>
                <a:spcPct val="100000"/>
              </a:lnSpc>
              <a:spcBef>
                <a:spcPts val="0"/>
              </a:spcBef>
              <a:spcAft>
                <a:spcPts val="0"/>
              </a:spcAft>
              <a:buClrTx/>
              <a:buSzTx/>
              <a:buFontTx/>
              <a:buNone/>
              <a:defRPr/>
            </a:pPr>
            <a:r>
              <a:rPr lang="fr-FR" sz="800" b="1" i="0" u="none" strike="noStrike" cap="none" spc="0" noProof="0">
                <a:ln>
                  <a:noFill/>
                </a:ln>
                <a:solidFill>
                  <a:schemeClr val="bg1"/>
                </a:solidFill>
                <a:latin typeface="Century Gothic"/>
                <a:ea typeface="+mn-ea"/>
                <a:cs typeface="+mn-cs"/>
              </a:rPr>
              <a:t>AWARENESS &amp; TRAINING</a:t>
            </a:r>
            <a:endParaRPr lang="fr-FR" noProof="0"/>
          </a:p>
        </p:txBody>
      </p:sp>
      <p:sp>
        <p:nvSpPr>
          <p:cNvPr id="1007209338" name="Rectangle 32"/>
          <p:cNvSpPr/>
          <p:nvPr/>
        </p:nvSpPr>
        <p:spPr bwMode="auto">
          <a:xfrm rot="16199998">
            <a:off x="406764" y="4245400"/>
            <a:ext cx="747938" cy="276999"/>
          </a:xfrm>
          <a:prstGeom prst="rect">
            <a:avLst/>
          </a:prstGeom>
          <a:noFill/>
          <a:ln w="63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a:lnSpc>
                <a:spcPct val="100000"/>
              </a:lnSpc>
              <a:spcBef>
                <a:spcPts val="0"/>
              </a:spcBef>
              <a:spcAft>
                <a:spcPts val="0"/>
              </a:spcAft>
              <a:buClrTx/>
              <a:buSzTx/>
              <a:buFontTx/>
              <a:buNone/>
              <a:defRPr/>
            </a:pPr>
            <a:r>
              <a:rPr lang="fr-FR" sz="800" b="1" i="0" u="none" strike="noStrike" cap="none" spc="0" noProof="0">
                <a:ln>
                  <a:noFill/>
                </a:ln>
                <a:solidFill>
                  <a:schemeClr val="bg1"/>
                </a:solidFill>
                <a:latin typeface="Century Gothic"/>
                <a:ea typeface="+mn-ea"/>
                <a:cs typeface="+mn-cs"/>
              </a:rPr>
              <a:t>COMPLIANCE &amp; LEGAL</a:t>
            </a:r>
            <a:endParaRPr lang="fr-FR" noProof="0"/>
          </a:p>
        </p:txBody>
      </p:sp>
      <p:sp>
        <p:nvSpPr>
          <p:cNvPr id="203087494" name="Titre 3"/>
          <p:cNvSpPr>
            <a:spLocks noGrp="1"/>
          </p:cNvSpPr>
          <p:nvPr>
            <p:ph type="title"/>
          </p:nvPr>
        </p:nvSpPr>
        <p:spPr bwMode="auto"/>
        <p:txBody>
          <a:bodyPr/>
          <a:lstStyle/>
          <a:p>
            <a:pPr lvl="0">
              <a:defRPr/>
            </a:pPr>
            <a:r>
              <a:rPr lang="fr-FR" noProof="0" err="1"/>
              <a:t>Why</a:t>
            </a:r>
            <a:r>
              <a:rPr lang="fr-FR" noProof="0"/>
              <a:t> Ekinops? A unique position in the cyber </a:t>
            </a:r>
            <a:r>
              <a:rPr lang="fr-FR" noProof="0" err="1"/>
              <a:t>market</a:t>
            </a:r>
            <a:endParaRPr lang="fr-FR" noProof="0"/>
          </a:p>
        </p:txBody>
      </p:sp>
      <p:pic>
        <p:nvPicPr>
          <p:cNvPr id="591761919" name="Picture 2"/>
          <p:cNvPicPr>
            <a:picLocks noChangeAspect="1"/>
          </p:cNvPicPr>
          <p:nvPr/>
        </p:nvPicPr>
        <p:blipFill>
          <a:blip r:embed="rId3" cstate="screen">
            <a:extLst>
              <a:ext uri="{28A0092B-C50C-407E-A947-70E740481C1C}">
                <a14:useLocalDpi xmlns:a14="http://schemas.microsoft.com/office/drawing/2010/main"/>
              </a:ext>
            </a:extLst>
          </a:blip>
          <a:stretch/>
        </p:blipFill>
        <p:spPr bwMode="auto">
          <a:xfrm>
            <a:off x="3798905" y="1060859"/>
            <a:ext cx="628153" cy="26415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65467678" name="Rectangle 43"/>
          <p:cNvSpPr/>
          <p:nvPr/>
        </p:nvSpPr>
        <p:spPr bwMode="auto">
          <a:xfrm>
            <a:off x="6274114" y="1059582"/>
            <a:ext cx="2363662" cy="1187083"/>
          </a:xfrm>
          <a:prstGeom prst="rect">
            <a:avLst/>
          </a:prstGeom>
          <a:solidFill>
            <a:schemeClr val="bg1"/>
          </a:solidFill>
          <a:ln>
            <a:noFill/>
          </a:ln>
          <a:effectLst>
            <a:outerShdw blurRad="254000" sx="102000" sy="102000" algn="ctr" rotWithShape="0">
              <a:prstClr val="black">
                <a:alpha val="5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189">
              <a:defRPr/>
            </a:pPr>
            <a:endParaRPr lang="fr-FR" noProof="0">
              <a:solidFill>
                <a:srgbClr val="FF5A00"/>
              </a:solidFill>
              <a:latin typeface="Century Gothic"/>
            </a:endParaRPr>
          </a:p>
        </p:txBody>
      </p:sp>
      <p:sp>
        <p:nvSpPr>
          <p:cNvPr id="458737349" name="Rectangle 42"/>
          <p:cNvSpPr/>
          <p:nvPr/>
        </p:nvSpPr>
        <p:spPr bwMode="auto">
          <a:xfrm>
            <a:off x="3419872" y="1059582"/>
            <a:ext cx="2363662" cy="1187083"/>
          </a:xfrm>
          <a:prstGeom prst="rect">
            <a:avLst/>
          </a:prstGeom>
          <a:solidFill>
            <a:schemeClr val="bg1"/>
          </a:solidFill>
          <a:ln>
            <a:noFill/>
          </a:ln>
          <a:effectLst>
            <a:outerShdw blurRad="254000" sx="102000" sy="102000" algn="ctr" rotWithShape="0">
              <a:prstClr val="black">
                <a:alpha val="5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189">
              <a:defRPr/>
            </a:pPr>
            <a:endParaRPr lang="fr-FR" noProof="0">
              <a:solidFill>
                <a:srgbClr val="FF5A00"/>
              </a:solidFill>
              <a:latin typeface="Century Gothic"/>
            </a:endParaRPr>
          </a:p>
        </p:txBody>
      </p:sp>
      <p:pic>
        <p:nvPicPr>
          <p:cNvPr id="1634514599" name="Graphic 25"/>
          <p:cNvPicPr>
            <a:picLocks noChangeAspect="1"/>
          </p:cNvPicPr>
          <p:nvPr/>
        </p:nvPicPr>
        <p:blipFill>
          <a:blip r:embed="rId3">
            <a:extLst>
              <a:ext uri="{96DAC541-7B7A-43D3-8B79-37D633B846F1}">
                <asvg:svgBlip xmlns:asvg="http://schemas.microsoft.com/office/drawing/2016/SVG/main" r:embed="rId4"/>
              </a:ext>
            </a:extLst>
          </a:blip>
          <a:srcRect l="9922"/>
          <a:stretch/>
        </p:blipFill>
        <p:spPr bwMode="auto">
          <a:xfrm>
            <a:off x="1619671" y="2430776"/>
            <a:ext cx="5976665" cy="2600528"/>
          </a:xfrm>
          <a:prstGeom prst="rect">
            <a:avLst/>
          </a:prstGeom>
        </p:spPr>
      </p:pic>
      <p:sp>
        <p:nvSpPr>
          <p:cNvPr id="1347691967" name="Oval 3"/>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457189">
              <a:defRPr/>
            </a:pPr>
            <a:fld id="{270E2ED9-C71D-4917-9975-134729253505}" type="slidenum">
              <a:rPr lang="fr-FR" sz="800" noProof="0" smtClean="0">
                <a:solidFill>
                  <a:srgbClr val="FFFFFF"/>
                </a:solidFill>
                <a:latin typeface="Century Gothic"/>
              </a:rPr>
              <a:t>4</a:t>
            </a:fld>
            <a:endParaRPr lang="fr-FR" sz="800" noProof="0">
              <a:solidFill>
                <a:srgbClr val="FFFFFF"/>
              </a:solidFill>
              <a:latin typeface="Century Gothic"/>
            </a:endParaRPr>
          </a:p>
        </p:txBody>
      </p:sp>
      <p:pic>
        <p:nvPicPr>
          <p:cNvPr id="1808229210" name="Graphic 6"/>
          <p:cNvPicPr>
            <a:picLocks noChangeAspect="1"/>
          </p:cNvPicPr>
          <p:nvPr/>
        </p:nvPicPr>
        <p:blipFill>
          <a:blip r:embed="rId5" cstate="screen">
            <a:lum/>
            <a:extLst>
              <a:ext uri="{28A0092B-C50C-407E-A947-70E740481C1C}">
                <a14:useLocalDpi xmlns:a14="http://schemas.microsoft.com/office/drawing/2010/main"/>
              </a:ext>
            </a:extLst>
          </a:blip>
          <a:stretch/>
        </p:blipFill>
        <p:spPr bwMode="auto">
          <a:xfrm>
            <a:off x="8149528" y="192185"/>
            <a:ext cx="778473" cy="180000"/>
          </a:xfrm>
          <a:prstGeom prst="rect">
            <a:avLst/>
          </a:prstGeom>
        </p:spPr>
      </p:pic>
      <p:sp>
        <p:nvSpPr>
          <p:cNvPr id="1103566856" name="Titre 95"/>
          <p:cNvSpPr>
            <a:spLocks noGrp="1"/>
          </p:cNvSpPr>
          <p:nvPr>
            <p:ph type="title"/>
          </p:nvPr>
        </p:nvSpPr>
        <p:spPr bwMode="auto">
          <a:xfrm>
            <a:off x="550771" y="398009"/>
            <a:ext cx="8100000" cy="369332"/>
          </a:xfrm>
        </p:spPr>
        <p:txBody>
          <a:bodyPr/>
          <a:lstStyle/>
          <a:p>
            <a:pPr>
              <a:defRPr/>
            </a:pPr>
            <a:r>
              <a:rPr lang="fr-FR" noProof="0"/>
              <a:t>Présentation générale d'Ekinops</a:t>
            </a:r>
          </a:p>
        </p:txBody>
      </p:sp>
      <p:grpSp>
        <p:nvGrpSpPr>
          <p:cNvPr id="1588864364" name="Groupe 493"/>
          <p:cNvGrpSpPr/>
          <p:nvPr/>
        </p:nvGrpSpPr>
        <p:grpSpPr bwMode="auto">
          <a:xfrm>
            <a:off x="2474264" y="3242497"/>
            <a:ext cx="4106052" cy="926630"/>
            <a:chOff x="1268304" y="2533707"/>
            <a:chExt cx="5246663" cy="1164471"/>
          </a:xfrm>
        </p:grpSpPr>
        <p:sp>
          <p:nvSpPr>
            <p:cNvPr id="83" name="Oval 82"/>
            <p:cNvSpPr/>
            <p:nvPr/>
          </p:nvSpPr>
          <p:spPr bwMode="auto">
            <a:xfrm>
              <a:off x="1268304" y="2533707"/>
              <a:ext cx="1164470" cy="1164470"/>
            </a:xfrm>
            <a:prstGeom prst="ellipse">
              <a:avLst/>
            </a:prstGeom>
            <a:solidFill>
              <a:schemeClr val="bg1">
                <a:alpha val="50000"/>
              </a:schemeClr>
            </a:solidFill>
            <a:ln w="3175">
              <a:solidFill>
                <a:schemeClr val="bg2"/>
              </a:solidFill>
            </a:ln>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sp>
          <p:nvSpPr>
            <p:cNvPr id="64" name="Rectangle 63"/>
            <p:cNvSpPr/>
            <p:nvPr/>
          </p:nvSpPr>
          <p:spPr bwMode="auto">
            <a:xfrm>
              <a:off x="1436538" y="2787502"/>
              <a:ext cx="828000" cy="461665"/>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457189">
                <a:defRPr/>
              </a:pPr>
              <a:r>
                <a:rPr lang="fr-FR" sz="700" noProof="0">
                  <a:solidFill>
                    <a:srgbClr val="335E79">
                      <a:lumMod val="50000"/>
                    </a:srgbClr>
                  </a:solidFill>
                  <a:latin typeface="Century Gothic"/>
                </a:rPr>
                <a:t>Clients dans </a:t>
              </a:r>
              <a:endParaRPr lang="fr-FR" noProof="0"/>
            </a:p>
            <a:p>
              <a:pPr algn="ctr" defTabSz="457189">
                <a:defRPr/>
              </a:pPr>
              <a:r>
                <a:rPr lang="fr-FR" sz="800" b="1" noProof="0">
                  <a:solidFill>
                    <a:srgbClr val="335E79">
                      <a:lumMod val="50000"/>
                    </a:srgbClr>
                  </a:solidFill>
                  <a:latin typeface="Century Gothic"/>
                </a:rPr>
                <a:t>+ 70 pays</a:t>
              </a:r>
              <a:endParaRPr lang="fr-FR" noProof="0"/>
            </a:p>
          </p:txBody>
        </p:sp>
        <p:sp>
          <p:nvSpPr>
            <p:cNvPr id="66" name="Oval 65"/>
            <p:cNvSpPr/>
            <p:nvPr/>
          </p:nvSpPr>
          <p:spPr bwMode="auto">
            <a:xfrm>
              <a:off x="2629035" y="2533707"/>
              <a:ext cx="1164470" cy="1164470"/>
            </a:xfrm>
            <a:prstGeom prst="ellipse">
              <a:avLst/>
            </a:prstGeom>
            <a:solidFill>
              <a:schemeClr val="bg1">
                <a:alpha val="50000"/>
              </a:schemeClr>
            </a:solidFill>
            <a:ln w="3175">
              <a:solidFill>
                <a:schemeClr val="bg2"/>
              </a:solidFill>
            </a:ln>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sp>
          <p:nvSpPr>
            <p:cNvPr id="67" name="Rectangle 66"/>
            <p:cNvSpPr/>
            <p:nvPr/>
          </p:nvSpPr>
          <p:spPr bwMode="auto">
            <a:xfrm>
              <a:off x="2797269" y="2787502"/>
              <a:ext cx="828000" cy="461665"/>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457189">
                <a:defRPr/>
              </a:pPr>
              <a:r>
                <a:rPr lang="fr-FR" sz="700" noProof="0" dirty="0">
                  <a:solidFill>
                    <a:srgbClr val="335E79">
                      <a:lumMod val="50000"/>
                    </a:srgbClr>
                  </a:solidFill>
                  <a:latin typeface="Century Gothic"/>
                </a:rPr>
                <a:t>Bureaux dans </a:t>
              </a:r>
              <a:endParaRPr lang="fr-FR" noProof="0" dirty="0"/>
            </a:p>
            <a:p>
              <a:pPr algn="ctr" defTabSz="457189">
                <a:defRPr/>
              </a:pPr>
              <a:r>
                <a:rPr lang="fr-FR" sz="800" b="1" noProof="0" dirty="0">
                  <a:solidFill>
                    <a:srgbClr val="335E79">
                      <a:lumMod val="50000"/>
                    </a:srgbClr>
                  </a:solidFill>
                  <a:latin typeface="Century Gothic"/>
                </a:rPr>
                <a:t>+10 pays</a:t>
              </a:r>
              <a:endParaRPr lang="fr-FR" noProof="0" dirty="0"/>
            </a:p>
          </p:txBody>
        </p:sp>
        <p:sp>
          <p:nvSpPr>
            <p:cNvPr id="69" name="Oval 68"/>
            <p:cNvSpPr/>
            <p:nvPr/>
          </p:nvSpPr>
          <p:spPr bwMode="auto">
            <a:xfrm>
              <a:off x="3989766" y="2533707"/>
              <a:ext cx="1164470" cy="1164470"/>
            </a:xfrm>
            <a:prstGeom prst="ellipse">
              <a:avLst/>
            </a:prstGeom>
            <a:solidFill>
              <a:schemeClr val="bg1">
                <a:alpha val="50000"/>
              </a:schemeClr>
            </a:solidFill>
            <a:ln w="3175">
              <a:solidFill>
                <a:schemeClr val="bg2"/>
              </a:solidFill>
            </a:ln>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sp>
          <p:nvSpPr>
            <p:cNvPr id="70" name="Rectangle 69"/>
            <p:cNvSpPr/>
            <p:nvPr/>
          </p:nvSpPr>
          <p:spPr bwMode="auto">
            <a:xfrm>
              <a:off x="4158000" y="2787502"/>
              <a:ext cx="828000" cy="461665"/>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457189">
                <a:defRPr/>
              </a:pPr>
              <a:r>
                <a:rPr lang="fr-FR" sz="800" b="1" noProof="0" dirty="0">
                  <a:solidFill>
                    <a:srgbClr val="335E79">
                      <a:lumMod val="50000"/>
                    </a:srgbClr>
                  </a:solidFill>
                  <a:latin typeface="Century Gothic"/>
                </a:rPr>
                <a:t>~ 550</a:t>
              </a:r>
              <a:endParaRPr lang="fr-FR" noProof="0" dirty="0"/>
            </a:p>
            <a:p>
              <a:pPr algn="ctr" defTabSz="457189">
                <a:defRPr/>
              </a:pPr>
              <a:r>
                <a:rPr lang="fr-FR" sz="700" noProof="0" dirty="0">
                  <a:solidFill>
                    <a:srgbClr val="335E79">
                      <a:lumMod val="50000"/>
                    </a:srgbClr>
                  </a:solidFill>
                  <a:latin typeface="Century Gothic"/>
                </a:rPr>
                <a:t>50% en R&amp;D</a:t>
              </a:r>
              <a:endParaRPr lang="fr-FR" noProof="0" dirty="0"/>
            </a:p>
          </p:txBody>
        </p:sp>
        <p:sp>
          <p:nvSpPr>
            <p:cNvPr id="72" name="Oval 71"/>
            <p:cNvSpPr/>
            <p:nvPr/>
          </p:nvSpPr>
          <p:spPr bwMode="auto">
            <a:xfrm>
              <a:off x="5350497" y="2533707"/>
              <a:ext cx="1164470" cy="1164470"/>
            </a:xfrm>
            <a:prstGeom prst="ellipse">
              <a:avLst/>
            </a:prstGeom>
            <a:solidFill>
              <a:schemeClr val="bg1">
                <a:alpha val="50000"/>
              </a:schemeClr>
            </a:solidFill>
            <a:ln w="3175">
              <a:solidFill>
                <a:schemeClr val="bg2"/>
              </a:solidFill>
            </a:ln>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sp>
          <p:nvSpPr>
            <p:cNvPr id="73" name="Rectangle 72"/>
            <p:cNvSpPr/>
            <p:nvPr/>
          </p:nvSpPr>
          <p:spPr bwMode="auto">
            <a:xfrm>
              <a:off x="5518731" y="2864446"/>
              <a:ext cx="828000" cy="307777"/>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457189">
                <a:defRPr/>
              </a:pPr>
              <a:r>
                <a:rPr lang="fr-FR" sz="800" b="1" noProof="0">
                  <a:solidFill>
                    <a:srgbClr val="335E79">
                      <a:lumMod val="50000"/>
                    </a:srgbClr>
                  </a:solidFill>
                  <a:latin typeface="Century Gothic"/>
                </a:rPr>
                <a:t>6 </a:t>
              </a:r>
              <a:r>
                <a:rPr lang="fr-FR" sz="700" noProof="0">
                  <a:solidFill>
                    <a:srgbClr val="335E79">
                      <a:lumMod val="50000"/>
                    </a:srgbClr>
                  </a:solidFill>
                  <a:latin typeface="Century Gothic"/>
                </a:rPr>
                <a:t>Centres </a:t>
              </a:r>
              <a:r>
                <a:rPr lang="fr-FR" sz="800" b="1" noProof="0">
                  <a:solidFill>
                    <a:srgbClr val="335E79">
                      <a:lumMod val="50000"/>
                    </a:srgbClr>
                  </a:solidFill>
                </a:rPr>
                <a:t>R&amp;D </a:t>
              </a:r>
              <a:endParaRPr lang="fr-FR" sz="800" noProof="0">
                <a:solidFill>
                  <a:srgbClr val="335E79">
                    <a:lumMod val="50000"/>
                  </a:srgbClr>
                </a:solidFill>
                <a:latin typeface="Century Gothic"/>
              </a:endParaRPr>
            </a:p>
          </p:txBody>
        </p:sp>
        <p:sp>
          <p:nvSpPr>
            <p:cNvPr id="82" name="Freeform: Shape 81"/>
            <p:cNvSpPr/>
            <p:nvPr/>
          </p:nvSpPr>
          <p:spPr bwMode="auto">
            <a:xfrm>
              <a:off x="1484091" y="3353453"/>
              <a:ext cx="732894" cy="344725"/>
            </a:xfrm>
            <a:custGeom>
              <a:avLst/>
              <a:gdLst>
                <a:gd name="connsiteX0" fmla="*/ 366447 w 732894"/>
                <a:gd name="connsiteY0" fmla="*/ 0 h 344725"/>
                <a:gd name="connsiteX1" fmla="*/ 720157 w 732894"/>
                <a:gd name="connsiteY1" fmla="*/ 188066 h 344725"/>
                <a:gd name="connsiteX2" fmla="*/ 732894 w 732894"/>
                <a:gd name="connsiteY2" fmla="*/ 211532 h 344725"/>
                <a:gd name="connsiteX3" fmla="*/ 691980 w 732894"/>
                <a:gd name="connsiteY3" fmla="*/ 245289 h 344725"/>
                <a:gd name="connsiteX4" fmla="*/ 366447 w 732894"/>
                <a:gd name="connsiteY4" fmla="*/ 344725 h 344725"/>
                <a:gd name="connsiteX5" fmla="*/ 40914 w 732894"/>
                <a:gd name="connsiteY5" fmla="*/ 245289 h 344725"/>
                <a:gd name="connsiteX6" fmla="*/ 0 w 732894"/>
                <a:gd name="connsiteY6" fmla="*/ 211532 h 344725"/>
                <a:gd name="connsiteX7" fmla="*/ 12737 w 732894"/>
                <a:gd name="connsiteY7" fmla="*/ 188066 h 344725"/>
                <a:gd name="connsiteX8" fmla="*/ 366447 w 732894"/>
                <a:gd name="connsiteY8" fmla="*/ 0 h 34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894" h="344725" extrusionOk="0">
                  <a:moveTo>
                    <a:pt x="366447" y="0"/>
                  </a:moveTo>
                  <a:cubicBezTo>
                    <a:pt x="513686" y="0"/>
                    <a:pt x="643502" y="74601"/>
                    <a:pt x="720157" y="188066"/>
                  </a:cubicBezTo>
                  <a:lnTo>
                    <a:pt x="732894" y="211532"/>
                  </a:lnTo>
                  <a:lnTo>
                    <a:pt x="691980" y="245289"/>
                  </a:lnTo>
                  <a:cubicBezTo>
                    <a:pt x="599055" y="308068"/>
                    <a:pt x="487032" y="344725"/>
                    <a:pt x="366447" y="344725"/>
                  </a:cubicBezTo>
                  <a:cubicBezTo>
                    <a:pt x="245862" y="344725"/>
                    <a:pt x="133839" y="308068"/>
                    <a:pt x="40914" y="245289"/>
                  </a:cubicBezTo>
                  <a:lnTo>
                    <a:pt x="0" y="211532"/>
                  </a:lnTo>
                  <a:lnTo>
                    <a:pt x="12737" y="188066"/>
                  </a:lnTo>
                  <a:cubicBezTo>
                    <a:pt x="89393" y="74601"/>
                    <a:pt x="219208" y="0"/>
                    <a:pt x="366447" y="0"/>
                  </a:cubicBezTo>
                  <a:close/>
                </a:path>
              </a:pathLst>
            </a:custGeom>
            <a:gradFill>
              <a:gsLst>
                <a:gs pos="27000">
                  <a:schemeClr val="bg2"/>
                </a:gs>
                <a:gs pos="100000">
                  <a:schemeClr val="accent4"/>
                </a:gs>
              </a:gsLst>
              <a:lin ang="13500000" scaled="1"/>
            </a:gradFill>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pic>
          <p:nvPicPr>
            <p:cNvPr id="65" name="Graphic 64"/>
            <p:cNvPicPr>
              <a:picLocks noChangeAspect="1"/>
            </p:cNvPicPr>
            <p:nvPr/>
          </p:nvPicPr>
          <p:blipFill>
            <a:blip r:embed="rId6">
              <a:extLst>
                <a:ext uri="{96DAC541-7B7A-43D3-8B79-37D633B846F1}">
                  <asvg:svgBlip xmlns:asvg="http://schemas.microsoft.com/office/drawing/2016/SVG/main" r:embed="rId7"/>
                </a:ext>
              </a:extLst>
            </a:blip>
            <a:stretch/>
          </p:blipFill>
          <p:spPr bwMode="auto">
            <a:xfrm>
              <a:off x="1742538" y="3417814"/>
              <a:ext cx="216000" cy="216000"/>
            </a:xfrm>
            <a:prstGeom prst="rect">
              <a:avLst/>
            </a:prstGeom>
          </p:spPr>
        </p:pic>
        <p:sp>
          <p:nvSpPr>
            <p:cNvPr id="84" name="Freeform: Shape 83"/>
            <p:cNvSpPr/>
            <p:nvPr/>
          </p:nvSpPr>
          <p:spPr bwMode="auto">
            <a:xfrm>
              <a:off x="2844822" y="3353453"/>
              <a:ext cx="732894" cy="344725"/>
            </a:xfrm>
            <a:custGeom>
              <a:avLst/>
              <a:gdLst>
                <a:gd name="connsiteX0" fmla="*/ 366447 w 732894"/>
                <a:gd name="connsiteY0" fmla="*/ 0 h 344725"/>
                <a:gd name="connsiteX1" fmla="*/ 720157 w 732894"/>
                <a:gd name="connsiteY1" fmla="*/ 188066 h 344725"/>
                <a:gd name="connsiteX2" fmla="*/ 732894 w 732894"/>
                <a:gd name="connsiteY2" fmla="*/ 211532 h 344725"/>
                <a:gd name="connsiteX3" fmla="*/ 691980 w 732894"/>
                <a:gd name="connsiteY3" fmla="*/ 245289 h 344725"/>
                <a:gd name="connsiteX4" fmla="*/ 366447 w 732894"/>
                <a:gd name="connsiteY4" fmla="*/ 344725 h 344725"/>
                <a:gd name="connsiteX5" fmla="*/ 40914 w 732894"/>
                <a:gd name="connsiteY5" fmla="*/ 245289 h 344725"/>
                <a:gd name="connsiteX6" fmla="*/ 0 w 732894"/>
                <a:gd name="connsiteY6" fmla="*/ 211532 h 344725"/>
                <a:gd name="connsiteX7" fmla="*/ 12737 w 732894"/>
                <a:gd name="connsiteY7" fmla="*/ 188066 h 344725"/>
                <a:gd name="connsiteX8" fmla="*/ 366447 w 732894"/>
                <a:gd name="connsiteY8" fmla="*/ 0 h 34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894" h="344725" extrusionOk="0">
                  <a:moveTo>
                    <a:pt x="366447" y="0"/>
                  </a:moveTo>
                  <a:cubicBezTo>
                    <a:pt x="513686" y="0"/>
                    <a:pt x="643502" y="74601"/>
                    <a:pt x="720157" y="188066"/>
                  </a:cubicBezTo>
                  <a:lnTo>
                    <a:pt x="732894" y="211532"/>
                  </a:lnTo>
                  <a:lnTo>
                    <a:pt x="691980" y="245289"/>
                  </a:lnTo>
                  <a:cubicBezTo>
                    <a:pt x="599055" y="308068"/>
                    <a:pt x="487032" y="344725"/>
                    <a:pt x="366447" y="344725"/>
                  </a:cubicBezTo>
                  <a:cubicBezTo>
                    <a:pt x="245862" y="344725"/>
                    <a:pt x="133839" y="308068"/>
                    <a:pt x="40914" y="245289"/>
                  </a:cubicBezTo>
                  <a:lnTo>
                    <a:pt x="0" y="211532"/>
                  </a:lnTo>
                  <a:lnTo>
                    <a:pt x="12737" y="188066"/>
                  </a:lnTo>
                  <a:cubicBezTo>
                    <a:pt x="89393" y="74601"/>
                    <a:pt x="219208" y="0"/>
                    <a:pt x="366447" y="0"/>
                  </a:cubicBezTo>
                  <a:close/>
                </a:path>
              </a:pathLst>
            </a:custGeom>
            <a:gradFill>
              <a:gsLst>
                <a:gs pos="27000">
                  <a:schemeClr val="bg2"/>
                </a:gs>
                <a:gs pos="100000">
                  <a:schemeClr val="accent4"/>
                </a:gs>
              </a:gsLst>
              <a:lin ang="13500000" scaled="1"/>
            </a:gradFill>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sp>
          <p:nvSpPr>
            <p:cNvPr id="85" name="Freeform: Shape 84"/>
            <p:cNvSpPr/>
            <p:nvPr/>
          </p:nvSpPr>
          <p:spPr bwMode="auto">
            <a:xfrm>
              <a:off x="4205553" y="3353453"/>
              <a:ext cx="732894" cy="344725"/>
            </a:xfrm>
            <a:custGeom>
              <a:avLst/>
              <a:gdLst>
                <a:gd name="connsiteX0" fmla="*/ 366447 w 732894"/>
                <a:gd name="connsiteY0" fmla="*/ 0 h 344725"/>
                <a:gd name="connsiteX1" fmla="*/ 720157 w 732894"/>
                <a:gd name="connsiteY1" fmla="*/ 188066 h 344725"/>
                <a:gd name="connsiteX2" fmla="*/ 732894 w 732894"/>
                <a:gd name="connsiteY2" fmla="*/ 211532 h 344725"/>
                <a:gd name="connsiteX3" fmla="*/ 691980 w 732894"/>
                <a:gd name="connsiteY3" fmla="*/ 245289 h 344725"/>
                <a:gd name="connsiteX4" fmla="*/ 366447 w 732894"/>
                <a:gd name="connsiteY4" fmla="*/ 344725 h 344725"/>
                <a:gd name="connsiteX5" fmla="*/ 40914 w 732894"/>
                <a:gd name="connsiteY5" fmla="*/ 245289 h 344725"/>
                <a:gd name="connsiteX6" fmla="*/ 0 w 732894"/>
                <a:gd name="connsiteY6" fmla="*/ 211532 h 344725"/>
                <a:gd name="connsiteX7" fmla="*/ 12737 w 732894"/>
                <a:gd name="connsiteY7" fmla="*/ 188066 h 344725"/>
                <a:gd name="connsiteX8" fmla="*/ 366447 w 732894"/>
                <a:gd name="connsiteY8" fmla="*/ 0 h 34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894" h="344725" extrusionOk="0">
                  <a:moveTo>
                    <a:pt x="366447" y="0"/>
                  </a:moveTo>
                  <a:cubicBezTo>
                    <a:pt x="513686" y="0"/>
                    <a:pt x="643502" y="74601"/>
                    <a:pt x="720157" y="188066"/>
                  </a:cubicBezTo>
                  <a:lnTo>
                    <a:pt x="732894" y="211532"/>
                  </a:lnTo>
                  <a:lnTo>
                    <a:pt x="691980" y="245289"/>
                  </a:lnTo>
                  <a:cubicBezTo>
                    <a:pt x="599055" y="308068"/>
                    <a:pt x="487032" y="344725"/>
                    <a:pt x="366447" y="344725"/>
                  </a:cubicBezTo>
                  <a:cubicBezTo>
                    <a:pt x="245862" y="344725"/>
                    <a:pt x="133839" y="308068"/>
                    <a:pt x="40914" y="245289"/>
                  </a:cubicBezTo>
                  <a:lnTo>
                    <a:pt x="0" y="211532"/>
                  </a:lnTo>
                  <a:lnTo>
                    <a:pt x="12737" y="188066"/>
                  </a:lnTo>
                  <a:cubicBezTo>
                    <a:pt x="89393" y="74601"/>
                    <a:pt x="219208" y="0"/>
                    <a:pt x="366447" y="0"/>
                  </a:cubicBezTo>
                  <a:close/>
                </a:path>
              </a:pathLst>
            </a:custGeom>
            <a:gradFill>
              <a:gsLst>
                <a:gs pos="27000">
                  <a:schemeClr val="bg2"/>
                </a:gs>
                <a:gs pos="100000">
                  <a:schemeClr val="accent4"/>
                </a:gs>
              </a:gsLst>
              <a:lin ang="13500000" scaled="1"/>
            </a:gradFill>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sp>
          <p:nvSpPr>
            <p:cNvPr id="86" name="Freeform: Shape 85"/>
            <p:cNvSpPr/>
            <p:nvPr/>
          </p:nvSpPr>
          <p:spPr bwMode="auto">
            <a:xfrm>
              <a:off x="5566284" y="3353453"/>
              <a:ext cx="732894" cy="344725"/>
            </a:xfrm>
            <a:custGeom>
              <a:avLst/>
              <a:gdLst>
                <a:gd name="connsiteX0" fmla="*/ 366447 w 732894"/>
                <a:gd name="connsiteY0" fmla="*/ 0 h 344725"/>
                <a:gd name="connsiteX1" fmla="*/ 720157 w 732894"/>
                <a:gd name="connsiteY1" fmla="*/ 188066 h 344725"/>
                <a:gd name="connsiteX2" fmla="*/ 732894 w 732894"/>
                <a:gd name="connsiteY2" fmla="*/ 211532 h 344725"/>
                <a:gd name="connsiteX3" fmla="*/ 691980 w 732894"/>
                <a:gd name="connsiteY3" fmla="*/ 245289 h 344725"/>
                <a:gd name="connsiteX4" fmla="*/ 366447 w 732894"/>
                <a:gd name="connsiteY4" fmla="*/ 344725 h 344725"/>
                <a:gd name="connsiteX5" fmla="*/ 40914 w 732894"/>
                <a:gd name="connsiteY5" fmla="*/ 245289 h 344725"/>
                <a:gd name="connsiteX6" fmla="*/ 0 w 732894"/>
                <a:gd name="connsiteY6" fmla="*/ 211532 h 344725"/>
                <a:gd name="connsiteX7" fmla="*/ 12737 w 732894"/>
                <a:gd name="connsiteY7" fmla="*/ 188066 h 344725"/>
                <a:gd name="connsiteX8" fmla="*/ 366447 w 732894"/>
                <a:gd name="connsiteY8" fmla="*/ 0 h 34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894" h="344725" extrusionOk="0">
                  <a:moveTo>
                    <a:pt x="366447" y="0"/>
                  </a:moveTo>
                  <a:cubicBezTo>
                    <a:pt x="513686" y="0"/>
                    <a:pt x="643502" y="74601"/>
                    <a:pt x="720157" y="188066"/>
                  </a:cubicBezTo>
                  <a:lnTo>
                    <a:pt x="732894" y="211532"/>
                  </a:lnTo>
                  <a:lnTo>
                    <a:pt x="691980" y="245289"/>
                  </a:lnTo>
                  <a:cubicBezTo>
                    <a:pt x="599055" y="308068"/>
                    <a:pt x="487032" y="344725"/>
                    <a:pt x="366447" y="344725"/>
                  </a:cubicBezTo>
                  <a:cubicBezTo>
                    <a:pt x="245862" y="344725"/>
                    <a:pt x="133839" y="308068"/>
                    <a:pt x="40914" y="245289"/>
                  </a:cubicBezTo>
                  <a:lnTo>
                    <a:pt x="0" y="211532"/>
                  </a:lnTo>
                  <a:lnTo>
                    <a:pt x="12737" y="188066"/>
                  </a:lnTo>
                  <a:cubicBezTo>
                    <a:pt x="89393" y="74601"/>
                    <a:pt x="219208" y="0"/>
                    <a:pt x="366447" y="0"/>
                  </a:cubicBezTo>
                  <a:close/>
                </a:path>
              </a:pathLst>
            </a:custGeom>
            <a:gradFill>
              <a:gsLst>
                <a:gs pos="27000">
                  <a:schemeClr val="bg2"/>
                </a:gs>
                <a:gs pos="100000">
                  <a:schemeClr val="accent4"/>
                </a:gs>
              </a:gsLst>
              <a:lin ang="13500000" scaled="1"/>
            </a:gradFill>
          </p:spPr>
          <p:txBody>
            <a:bodyPr wrap="square" lIns="0" tIns="0" rIns="0" bIns="0" anchor="ctr">
              <a:noAutofit/>
            </a:bodyPr>
            <a:lstStyle/>
            <a:p>
              <a:pPr algn="ctr" defTabSz="457189">
                <a:defRPr/>
              </a:pPr>
              <a:endParaRPr lang="fr-FR" sz="1200" b="1" noProof="0">
                <a:solidFill>
                  <a:srgbClr val="FFFFFF"/>
                </a:solidFill>
                <a:latin typeface="Century Gothic"/>
              </a:endParaRPr>
            </a:p>
          </p:txBody>
        </p:sp>
        <p:pic>
          <p:nvPicPr>
            <p:cNvPr id="68" name="Graphic 67"/>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3103269" y="3417814"/>
              <a:ext cx="216000" cy="216000"/>
            </a:xfrm>
            <a:prstGeom prst="rect">
              <a:avLst/>
            </a:prstGeom>
          </p:spPr>
        </p:pic>
        <p:pic>
          <p:nvPicPr>
            <p:cNvPr id="71" name="Graphic 70"/>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4464000" y="3417814"/>
              <a:ext cx="216000" cy="216000"/>
            </a:xfrm>
            <a:prstGeom prst="rect">
              <a:avLst/>
            </a:prstGeom>
          </p:spPr>
        </p:pic>
        <p:pic>
          <p:nvPicPr>
            <p:cNvPr id="74" name="Graphic 73"/>
            <p:cNvPicPr>
              <a:picLocks noChangeAspect="1"/>
            </p:cNvPicPr>
            <p:nvPr/>
          </p:nvPicPr>
          <p:blipFill>
            <a:blip r:embed="rId12">
              <a:extLst>
                <a:ext uri="{96DAC541-7B7A-43D3-8B79-37D633B846F1}">
                  <asvg:svgBlip xmlns:asvg="http://schemas.microsoft.com/office/drawing/2016/SVG/main" r:embed="rId13"/>
                </a:ext>
              </a:extLst>
            </a:blip>
            <a:stretch/>
          </p:blipFill>
          <p:spPr bwMode="auto">
            <a:xfrm>
              <a:off x="5824731" y="3417814"/>
              <a:ext cx="216000" cy="216000"/>
            </a:xfrm>
            <a:prstGeom prst="rect">
              <a:avLst/>
            </a:prstGeom>
          </p:spPr>
        </p:pic>
      </p:grpSp>
      <p:sp>
        <p:nvSpPr>
          <p:cNvPr id="1439747748" name="Rectangle 573"/>
          <p:cNvSpPr/>
          <p:nvPr/>
        </p:nvSpPr>
        <p:spPr bwMode="auto">
          <a:xfrm>
            <a:off x="612254" y="1059582"/>
            <a:ext cx="2363662" cy="1187083"/>
          </a:xfrm>
          <a:prstGeom prst="rect">
            <a:avLst/>
          </a:prstGeom>
          <a:solidFill>
            <a:schemeClr val="bg1"/>
          </a:solidFill>
          <a:ln>
            <a:noFill/>
          </a:ln>
          <a:effectLst>
            <a:outerShdw blurRad="254000" sx="102000" sy="102000" algn="ctr" rotWithShape="0">
              <a:prstClr val="black">
                <a:alpha val="5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189">
              <a:defRPr/>
            </a:pPr>
            <a:endParaRPr lang="fr-FR" noProof="0">
              <a:solidFill>
                <a:srgbClr val="FF5A00"/>
              </a:solidFill>
              <a:latin typeface="Century Gothic"/>
            </a:endParaRPr>
          </a:p>
        </p:txBody>
      </p:sp>
      <p:grpSp>
        <p:nvGrpSpPr>
          <p:cNvPr id="149668820" name="Groupe 572"/>
          <p:cNvGrpSpPr/>
          <p:nvPr/>
        </p:nvGrpSpPr>
        <p:grpSpPr bwMode="auto">
          <a:xfrm>
            <a:off x="3530774" y="1145504"/>
            <a:ext cx="2232000" cy="881229"/>
            <a:chOff x="154897" y="3711321"/>
            <a:chExt cx="2232000" cy="881229"/>
          </a:xfrm>
        </p:grpSpPr>
        <p:sp>
          <p:nvSpPr>
            <p:cNvPr id="568" name="TextBox 21"/>
            <p:cNvSpPr txBox="1"/>
            <p:nvPr/>
          </p:nvSpPr>
          <p:spPr bwMode="auto">
            <a:xfrm>
              <a:off x="154897" y="4100107"/>
              <a:ext cx="2232000" cy="492443"/>
            </a:xfrm>
            <a:prstGeom prst="rect">
              <a:avLst/>
            </a:prstGeom>
            <a:noFill/>
          </p:spPr>
          <p:txBody>
            <a:bodyPr wrap="square" lIns="0" tIns="0" rIns="0" bIns="0" anchor="t">
              <a:noAutofit/>
            </a:bodyPr>
            <a:lstStyle/>
            <a:p>
              <a:pPr marL="170815" lvl="1" indent="-170815" defTabSz="457189">
                <a:spcAft>
                  <a:spcPts val="300"/>
                </a:spcAft>
                <a:buClr>
                  <a:srgbClr val="335E79"/>
                </a:buClr>
                <a:buFont typeface="Arial"/>
                <a:buChar char="•"/>
                <a:defRPr/>
              </a:pPr>
              <a:r>
                <a:rPr lang="fr-FR" sz="900">
                  <a:solidFill>
                    <a:srgbClr val="335E79">
                      <a:lumMod val="50000"/>
                    </a:srgbClr>
                  </a:solidFill>
                </a:rPr>
                <a:t>Cybersécurité</a:t>
              </a:r>
              <a:r>
                <a:rPr lang="fr-FR" sz="900" noProof="0">
                  <a:solidFill>
                    <a:srgbClr val="335E79">
                      <a:lumMod val="50000"/>
                    </a:srgbClr>
                  </a:solidFill>
                </a:rPr>
                <a:t> (SASE)</a:t>
              </a:r>
              <a:endParaRPr lang="en-US"/>
            </a:p>
            <a:p>
              <a:pPr marL="170815" lvl="1" indent="-170815" defTabSz="457189">
                <a:spcAft>
                  <a:spcPts val="300"/>
                </a:spcAft>
                <a:buClr>
                  <a:srgbClr val="335E79"/>
                </a:buClr>
                <a:buFont typeface="Arial"/>
                <a:buChar char="•"/>
                <a:defRPr/>
              </a:pPr>
              <a:r>
                <a:rPr lang="fr-FR" sz="900" noProof="0">
                  <a:solidFill>
                    <a:srgbClr val="335E79">
                      <a:lumMod val="50000"/>
                    </a:srgbClr>
                  </a:solidFill>
                </a:rPr>
                <a:t>Connectivité des entreprises (</a:t>
              </a:r>
              <a:r>
                <a:rPr lang="fr-FR" sz="900" noProof="0" err="1">
                  <a:solidFill>
                    <a:srgbClr val="335E79">
                      <a:lumMod val="50000"/>
                    </a:srgbClr>
                  </a:solidFill>
                </a:rPr>
                <a:t>CPEs</a:t>
              </a:r>
              <a:r>
                <a:rPr lang="fr-FR" sz="900" noProof="0">
                  <a:solidFill>
                    <a:srgbClr val="335E79">
                      <a:lumMod val="50000"/>
                    </a:srgbClr>
                  </a:solidFill>
                </a:rPr>
                <a:t>)</a:t>
              </a:r>
              <a:endParaRPr lang="fr-FR" noProof="0"/>
            </a:p>
            <a:p>
              <a:pPr marL="170815" lvl="1" indent="-170815" defTabSz="457189">
                <a:spcAft>
                  <a:spcPts val="300"/>
                </a:spcAft>
                <a:buClr>
                  <a:srgbClr val="335E79"/>
                </a:buClr>
                <a:buFont typeface="Arial"/>
                <a:buChar char="•"/>
                <a:defRPr/>
              </a:pPr>
              <a:r>
                <a:rPr lang="fr-FR" sz="900" noProof="0">
                  <a:solidFill>
                    <a:srgbClr val="335E79">
                      <a:lumMod val="50000"/>
                    </a:srgbClr>
                  </a:solidFill>
                </a:rPr>
                <a:t>Transport optique (WDM)</a:t>
              </a:r>
              <a:endParaRPr lang="fr-FR" noProof="0"/>
            </a:p>
          </p:txBody>
        </p:sp>
        <p:sp>
          <p:nvSpPr>
            <p:cNvPr id="569" name="Title 1"/>
            <p:cNvSpPr txBox="1"/>
            <p:nvPr/>
          </p:nvSpPr>
          <p:spPr bwMode="auto">
            <a:xfrm>
              <a:off x="659516" y="3769415"/>
              <a:ext cx="1188391" cy="169277"/>
            </a:xfrm>
            <a:prstGeom prst="rect">
              <a:avLst/>
            </a:prstGeom>
            <a:grpFill/>
          </p:spPr>
          <p:txBody>
            <a:bodyPr wrap="square" lIns="0" tIns="0" rIns="0" bIns="0" anchor="b">
              <a:sp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algn="l" defTabSz="685783">
                <a:defRPr/>
              </a:pPr>
              <a:r>
                <a:rPr lang="fr-FR" sz="1100" noProof="0">
                  <a:solidFill>
                    <a:srgbClr val="335E79"/>
                  </a:solidFill>
                  <a:latin typeface="Century Gothic"/>
                </a:rPr>
                <a:t>NOS MÉTIERS</a:t>
              </a:r>
              <a:endParaRPr lang="fr-FR" noProof="0"/>
            </a:p>
          </p:txBody>
        </p:sp>
        <p:grpSp>
          <p:nvGrpSpPr>
            <p:cNvPr id="570" name="Group 94"/>
            <p:cNvGrpSpPr/>
            <p:nvPr/>
          </p:nvGrpSpPr>
          <p:grpSpPr bwMode="auto">
            <a:xfrm>
              <a:off x="154897" y="3711321"/>
              <a:ext cx="306994" cy="306994"/>
              <a:chOff x="6667748" y="3877522"/>
              <a:chExt cx="306994" cy="306994"/>
            </a:xfrm>
          </p:grpSpPr>
          <p:sp>
            <p:nvSpPr>
              <p:cNvPr id="571" name="Oval 23"/>
              <p:cNvSpPr/>
              <p:nvPr/>
            </p:nvSpPr>
            <p:spPr bwMode="auto">
              <a:xfrm>
                <a:off x="6667748" y="3877522"/>
                <a:ext cx="306994" cy="3069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pic>
            <p:nvPicPr>
              <p:cNvPr id="572" name="Graphic 24"/>
              <p:cNvPicPr>
                <a:picLocks noChangeAspect="1"/>
              </p:cNvPicPr>
              <p:nvPr/>
            </p:nvPicPr>
            <p:blipFill>
              <a:blip r:embed="rId14">
                <a:extLst>
                  <a:ext uri="{96DAC541-7B7A-43D3-8B79-37D633B846F1}">
                    <asvg:svgBlip xmlns:asvg="http://schemas.microsoft.com/office/drawing/2016/SVG/main" r:embed="rId15"/>
                  </a:ext>
                </a:extLst>
              </a:blip>
              <a:stretch/>
            </p:blipFill>
            <p:spPr bwMode="auto">
              <a:xfrm>
                <a:off x="6725245" y="3935020"/>
                <a:ext cx="191999" cy="191999"/>
              </a:xfrm>
              <a:prstGeom prst="rect">
                <a:avLst/>
              </a:prstGeom>
            </p:spPr>
          </p:pic>
        </p:grpSp>
      </p:grpSp>
      <p:sp>
        <p:nvSpPr>
          <p:cNvPr id="61716793" name="TextBox 7"/>
          <p:cNvSpPr txBox="1"/>
          <p:nvPr/>
        </p:nvSpPr>
        <p:spPr bwMode="auto">
          <a:xfrm>
            <a:off x="699688" y="1644543"/>
            <a:ext cx="2232000" cy="492443"/>
          </a:xfrm>
          <a:prstGeom prst="rect">
            <a:avLst/>
          </a:prstGeom>
          <a:noFill/>
        </p:spPr>
        <p:txBody>
          <a:bodyPr wrap="square" lIns="0" tIns="0" rIns="0" bIns="0">
            <a:noAutofit/>
          </a:bodyPr>
          <a:lstStyle/>
          <a:p>
            <a:pPr marL="171442" lvl="1" indent="-171442" defTabSz="457189">
              <a:spcAft>
                <a:spcPts val="300"/>
              </a:spcAft>
              <a:buClr>
                <a:srgbClr val="FF5A00"/>
              </a:buClr>
              <a:buFont typeface="Arial"/>
              <a:buChar char="•"/>
              <a:defRPr/>
            </a:pPr>
            <a:r>
              <a:rPr lang="fr-FR" sz="900" b="1" noProof="0">
                <a:solidFill>
                  <a:srgbClr val="FF5A00"/>
                </a:solidFill>
              </a:rPr>
              <a:t>2024 : </a:t>
            </a:r>
            <a:r>
              <a:rPr lang="fr-FR" sz="900" noProof="0">
                <a:solidFill>
                  <a:srgbClr val="335E79">
                    <a:lumMod val="50000"/>
                  </a:srgbClr>
                </a:solidFill>
              </a:rPr>
              <a:t>+€117,7 m – 15.3% EBITDA</a:t>
            </a:r>
            <a:endParaRPr lang="fr-FR" noProof="0"/>
          </a:p>
          <a:p>
            <a:pPr marL="171442" lvl="1" indent="-171442" defTabSz="457189">
              <a:spcAft>
                <a:spcPts val="300"/>
              </a:spcAft>
              <a:buClr>
                <a:srgbClr val="FF5A00"/>
              </a:buClr>
              <a:buFont typeface="Arial"/>
              <a:buChar char="•"/>
              <a:defRPr/>
            </a:pPr>
            <a:r>
              <a:rPr lang="fr-FR" sz="900" b="1" noProof="0">
                <a:solidFill>
                  <a:srgbClr val="FF5A00"/>
                </a:solidFill>
              </a:rPr>
              <a:t>Staff : </a:t>
            </a:r>
            <a:r>
              <a:rPr lang="fr-FR" sz="900" noProof="0">
                <a:solidFill>
                  <a:srgbClr val="335E79">
                    <a:lumMod val="50000"/>
                  </a:srgbClr>
                </a:solidFill>
              </a:rPr>
              <a:t>&gt; 550 collaborateurs</a:t>
            </a:r>
            <a:endParaRPr lang="fr-FR" noProof="0"/>
          </a:p>
          <a:p>
            <a:pPr marL="171442" lvl="1" indent="-171442" defTabSz="457189">
              <a:spcAft>
                <a:spcPts val="300"/>
              </a:spcAft>
              <a:buClr>
                <a:srgbClr val="FF5A00"/>
              </a:buClr>
              <a:buFont typeface="Arial"/>
              <a:buChar char="•"/>
              <a:defRPr/>
            </a:pPr>
            <a:r>
              <a:rPr lang="fr-FR" sz="900" b="1" noProof="0">
                <a:solidFill>
                  <a:srgbClr val="FF5A00"/>
                </a:solidFill>
              </a:rPr>
              <a:t>Cotée :</a:t>
            </a:r>
            <a:r>
              <a:rPr lang="fr-FR" sz="900" b="1" noProof="0">
                <a:solidFill>
                  <a:srgbClr val="FF0000"/>
                </a:solidFill>
              </a:rPr>
              <a:t> </a:t>
            </a:r>
            <a:r>
              <a:rPr lang="fr-FR" sz="900" noProof="0">
                <a:solidFill>
                  <a:srgbClr val="335E79">
                    <a:lumMod val="50000"/>
                  </a:srgbClr>
                </a:solidFill>
              </a:rPr>
              <a:t>sur Euronext à Paris</a:t>
            </a:r>
            <a:endParaRPr lang="fr-FR" noProof="0"/>
          </a:p>
        </p:txBody>
      </p:sp>
      <p:sp>
        <p:nvSpPr>
          <p:cNvPr id="1348507079" name="Title 1"/>
          <p:cNvSpPr txBox="1"/>
          <p:nvPr/>
        </p:nvSpPr>
        <p:spPr bwMode="auto">
          <a:xfrm>
            <a:off x="1125091" y="1203598"/>
            <a:ext cx="1459155" cy="338554"/>
          </a:xfrm>
          <a:prstGeom prst="rect">
            <a:avLst/>
          </a:prstGeom>
        </p:spPr>
        <p:txBody>
          <a:bodyPr wrap="square" lIns="0" tIns="0" rIns="0" bIns="0" anchor="b">
            <a:sp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algn="l" defTabSz="685783">
              <a:defRPr/>
            </a:pPr>
            <a:r>
              <a:rPr lang="fr-FR" sz="1100" noProof="0">
                <a:solidFill>
                  <a:srgbClr val="FF5A00"/>
                </a:solidFill>
                <a:latin typeface="Century Gothic"/>
              </a:rPr>
              <a:t>PRÉSENTATION DE </a:t>
            </a:r>
            <a:endParaRPr lang="fr-FR" noProof="0"/>
          </a:p>
          <a:p>
            <a:pPr algn="l" defTabSz="685783">
              <a:defRPr/>
            </a:pPr>
            <a:r>
              <a:rPr lang="fr-FR" sz="1100" noProof="0">
                <a:solidFill>
                  <a:srgbClr val="FF5A00"/>
                </a:solidFill>
                <a:latin typeface="Century Gothic"/>
              </a:rPr>
              <a:t>L'ENTREPRISE</a:t>
            </a:r>
          </a:p>
        </p:txBody>
      </p:sp>
      <p:sp>
        <p:nvSpPr>
          <p:cNvPr id="1007298764" name="Title 1"/>
          <p:cNvSpPr txBox="1"/>
          <p:nvPr/>
        </p:nvSpPr>
        <p:spPr bwMode="auto">
          <a:xfrm>
            <a:off x="6850709" y="1171015"/>
            <a:ext cx="1505237" cy="169277"/>
          </a:xfrm>
          <a:prstGeom prst="rect">
            <a:avLst/>
          </a:prstGeom>
        </p:spPr>
        <p:txBody>
          <a:bodyPr wrap="square" lIns="0" tIns="0" rIns="0" bIns="0" anchor="b">
            <a:spAutoFit/>
          </a:bodyPr>
          <a:lstStyle>
            <a:lvl1pPr algn="ctr" defTabSz="685800">
              <a:lnSpc>
                <a:spcPct val="100000"/>
              </a:lnSpc>
              <a:spcBef>
                <a:spcPts val="0"/>
              </a:spcBef>
              <a:buNone/>
              <a:defRPr sz="2400" b="1">
                <a:solidFill>
                  <a:schemeClr val="tx2">
                    <a:lumMod val="50000"/>
                  </a:schemeClr>
                </a:solidFill>
                <a:latin typeface="+mj-lt"/>
                <a:ea typeface="+mj-ea"/>
                <a:cs typeface="+mj-cs"/>
              </a:defRPr>
            </a:lvl1pPr>
          </a:lstStyle>
          <a:p>
            <a:pPr algn="l" defTabSz="685783">
              <a:defRPr/>
            </a:pPr>
            <a:r>
              <a:rPr lang="fr-FR" sz="1100" noProof="0">
                <a:solidFill>
                  <a:srgbClr val="33A0DA"/>
                </a:solidFill>
                <a:latin typeface="Century Gothic"/>
              </a:rPr>
              <a:t>NOS CLIENTS</a:t>
            </a:r>
            <a:endParaRPr lang="fr-FR" noProof="0"/>
          </a:p>
        </p:txBody>
      </p:sp>
      <p:sp>
        <p:nvSpPr>
          <p:cNvPr id="612087303" name="TextBox 7"/>
          <p:cNvSpPr txBox="1"/>
          <p:nvPr/>
        </p:nvSpPr>
        <p:spPr bwMode="auto">
          <a:xfrm>
            <a:off x="6339945" y="1522535"/>
            <a:ext cx="2232000" cy="492443"/>
          </a:xfrm>
          <a:prstGeom prst="rect">
            <a:avLst/>
          </a:prstGeom>
          <a:noFill/>
        </p:spPr>
        <p:txBody>
          <a:bodyPr wrap="square" lIns="0" tIns="0" rIns="0" bIns="0" anchor="t">
            <a:noAutofit/>
          </a:bodyPr>
          <a:lstStyle/>
          <a:p>
            <a:pPr marL="171450" lvl="1" indent="-171450" defTabSz="457189">
              <a:spcAft>
                <a:spcPts val="300"/>
              </a:spcAft>
              <a:buClr>
                <a:schemeClr val="tx2"/>
              </a:buClr>
              <a:buFont typeface="Arial"/>
              <a:buChar char="•"/>
              <a:defRPr/>
            </a:pPr>
            <a:r>
              <a:rPr lang="fr-FR" sz="900" noProof="0">
                <a:solidFill>
                  <a:schemeClr val="accent1"/>
                </a:solidFill>
              </a:rPr>
              <a:t>Opérateurs et fournisseurs de services de </a:t>
            </a:r>
            <a:r>
              <a:rPr lang="fr-FR" sz="900">
                <a:solidFill>
                  <a:schemeClr val="accent1"/>
                </a:solidFill>
              </a:rPr>
              <a:t>télécommunication</a:t>
            </a:r>
            <a:endParaRPr lang="fr-FR" noProof="0"/>
          </a:p>
          <a:p>
            <a:pPr marL="171450" lvl="1" indent="-171450" defTabSz="457189">
              <a:spcAft>
                <a:spcPts val="300"/>
              </a:spcAft>
              <a:buClr>
                <a:schemeClr val="tx2"/>
              </a:buClr>
              <a:buFont typeface="Arial"/>
              <a:buChar char="•"/>
              <a:defRPr/>
            </a:pPr>
            <a:r>
              <a:rPr lang="fr-FR" sz="900" noProof="0">
                <a:solidFill>
                  <a:schemeClr val="accent1"/>
                </a:solidFill>
              </a:rPr>
              <a:t>Entreprises et administrations grâce à notre réseau de distribution</a:t>
            </a:r>
            <a:br>
              <a:rPr lang="fr-FR" noProof="0"/>
            </a:br>
            <a:endParaRPr lang="fr-FR" sz="900" noProof="0">
              <a:solidFill>
                <a:schemeClr val="accent1"/>
              </a:solidFill>
            </a:endParaRPr>
          </a:p>
        </p:txBody>
      </p:sp>
      <p:grpSp>
        <p:nvGrpSpPr>
          <p:cNvPr id="1097225310" name="Groupe 17"/>
          <p:cNvGrpSpPr/>
          <p:nvPr/>
        </p:nvGrpSpPr>
        <p:grpSpPr bwMode="auto">
          <a:xfrm>
            <a:off x="6339945" y="1112628"/>
            <a:ext cx="306994" cy="306994"/>
            <a:chOff x="6572474" y="1040723"/>
            <a:chExt cx="306994" cy="306994"/>
          </a:xfrm>
        </p:grpSpPr>
        <p:sp>
          <p:nvSpPr>
            <p:cNvPr id="16" name="Oval 19"/>
            <p:cNvSpPr/>
            <p:nvPr/>
          </p:nvSpPr>
          <p:spPr bwMode="auto">
            <a:xfrm>
              <a:off x="6572474" y="1040723"/>
              <a:ext cx="306994" cy="3069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pic>
          <p:nvPicPr>
            <p:cNvPr id="17" name="Graphic 20"/>
            <p:cNvPicPr>
              <a:picLocks noChangeAspect="1"/>
            </p:cNvPicPr>
            <p:nvPr/>
          </p:nvPicPr>
          <p:blipFill>
            <a:blip r:embed="rId16">
              <a:extLst>
                <a:ext uri="{96DAC541-7B7A-43D3-8B79-37D633B846F1}">
                  <asvg:svgBlip xmlns:asvg="http://schemas.microsoft.com/office/drawing/2016/SVG/main" r:embed="rId17"/>
                </a:ext>
              </a:extLst>
            </a:blip>
            <a:stretch/>
          </p:blipFill>
          <p:spPr bwMode="auto">
            <a:xfrm>
              <a:off x="6629972" y="1098221"/>
              <a:ext cx="191999" cy="191999"/>
            </a:xfrm>
            <a:prstGeom prst="rect">
              <a:avLst/>
            </a:prstGeom>
          </p:spPr>
        </p:pic>
      </p:grpSp>
      <p:grpSp>
        <p:nvGrpSpPr>
          <p:cNvPr id="2092923987" name="Groupe 24"/>
          <p:cNvGrpSpPr/>
          <p:nvPr/>
        </p:nvGrpSpPr>
        <p:grpSpPr bwMode="auto">
          <a:xfrm>
            <a:off x="699688" y="1203598"/>
            <a:ext cx="306994" cy="306994"/>
            <a:chOff x="3484771" y="1043240"/>
            <a:chExt cx="306994" cy="306994"/>
          </a:xfrm>
        </p:grpSpPr>
        <p:sp>
          <p:nvSpPr>
            <p:cNvPr id="23" name="Oval 11"/>
            <p:cNvSpPr/>
            <p:nvPr/>
          </p:nvSpPr>
          <p:spPr bwMode="auto">
            <a:xfrm>
              <a:off x="3484771" y="1043240"/>
              <a:ext cx="306994" cy="30699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r-FR" noProof="0">
                <a:solidFill>
                  <a:srgbClr val="FFFFFF"/>
                </a:solidFill>
                <a:latin typeface="Century Gothic"/>
              </a:endParaRPr>
            </a:p>
          </p:txBody>
        </p:sp>
        <p:pic>
          <p:nvPicPr>
            <p:cNvPr id="24" name="Graphic 16"/>
            <p:cNvPicPr>
              <a:picLocks noChangeAspect="1"/>
            </p:cNvPicPr>
            <p:nvPr/>
          </p:nvPicPr>
          <p:blipFill>
            <a:blip r:embed="rId18">
              <a:extLst>
                <a:ext uri="{96DAC541-7B7A-43D3-8B79-37D633B846F1}">
                  <asvg:svgBlip xmlns:asvg="http://schemas.microsoft.com/office/drawing/2016/SVG/main" r:embed="rId19"/>
                </a:ext>
              </a:extLst>
            </a:blip>
            <a:stretch/>
          </p:blipFill>
          <p:spPr bwMode="auto">
            <a:xfrm>
              <a:off x="3542269" y="1100738"/>
              <a:ext cx="191999" cy="191999"/>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14272439" name="Rectangle: Top Corners Rounded 24"/>
          <p:cNvSpPr/>
          <p:nvPr/>
        </p:nvSpPr>
        <p:spPr bwMode="auto">
          <a:xfrm rot="16199998">
            <a:off x="2098873" y="3538974"/>
            <a:ext cx="742951" cy="726333"/>
          </a:xfrm>
          <a:prstGeom prst="round2SameRect">
            <a:avLst>
              <a:gd name="adj1" fmla="val 11123"/>
              <a:gd name="adj2" fmla="val 0"/>
            </a:avLst>
          </a:prstGeom>
          <a:gradFill>
            <a:gsLst>
              <a:gs pos="0">
                <a:schemeClr val="tx1"/>
              </a:gs>
              <a:gs pos="100000">
                <a:schemeClr val="tx2"/>
              </a:gs>
            </a:gsLst>
            <a:lin ang="5400000" scaled="1"/>
          </a:gra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342900">
              <a:lnSpc>
                <a:spcPct val="100000"/>
              </a:lnSpc>
              <a:spcBef>
                <a:spcPts val="0"/>
              </a:spcBef>
              <a:spcAft>
                <a:spcPts val="0"/>
              </a:spcAft>
              <a:buClrTx/>
              <a:buSzTx/>
              <a:buFontTx/>
              <a:buNone/>
              <a:defRPr/>
            </a:pPr>
            <a:endParaRPr lang="fr-FR" sz="1350" b="0" i="0" u="none" strike="noStrike" cap="none" spc="0" noProof="0">
              <a:ln>
                <a:noFill/>
              </a:ln>
              <a:solidFill>
                <a:srgbClr val="FFFFFF"/>
              </a:solidFill>
              <a:latin typeface="Century Gothic"/>
              <a:ea typeface="+mn-ea"/>
              <a:cs typeface="+mn-cs"/>
            </a:endParaRPr>
          </a:p>
        </p:txBody>
      </p:sp>
      <p:sp>
        <p:nvSpPr>
          <p:cNvPr id="702176299" name="Rectangle 12"/>
          <p:cNvSpPr/>
          <p:nvPr/>
        </p:nvSpPr>
        <p:spPr bwMode="auto">
          <a:xfrm>
            <a:off x="2142740" y="3779031"/>
            <a:ext cx="526705" cy="246221"/>
          </a:xfrm>
          <a:prstGeom prst="rect">
            <a:avLst/>
          </a:prstGeom>
          <a:noFill/>
          <a:ln w="63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a:lnSpc>
                <a:spcPct val="100000"/>
              </a:lnSpc>
              <a:spcBef>
                <a:spcPts val="0"/>
              </a:spcBef>
              <a:spcAft>
                <a:spcPts val="0"/>
              </a:spcAft>
              <a:buClrTx/>
              <a:buSzTx/>
              <a:buFontTx/>
              <a:buNone/>
              <a:defRPr/>
            </a:pPr>
            <a:r>
              <a:rPr lang="fr-FR" sz="800" b="1" i="0" u="none" strike="noStrike" cap="none" spc="0" noProof="0">
                <a:ln>
                  <a:noFill/>
                </a:ln>
                <a:solidFill>
                  <a:srgbClr val="FFFFFF"/>
                </a:solidFill>
                <a:latin typeface="Century Gothic"/>
                <a:ea typeface="+mn-ea"/>
                <a:cs typeface="+mn-cs"/>
              </a:rPr>
              <a:t>AMERIQUE DU NORD</a:t>
            </a:r>
            <a:endParaRPr lang="fr-FR" noProof="0"/>
          </a:p>
        </p:txBody>
      </p:sp>
      <p:sp>
        <p:nvSpPr>
          <p:cNvPr id="1267342556" name="Rectangle: Top Corners Rounded 14"/>
          <p:cNvSpPr/>
          <p:nvPr/>
        </p:nvSpPr>
        <p:spPr bwMode="auto">
          <a:xfrm rot="16199998">
            <a:off x="1739996" y="2403119"/>
            <a:ext cx="1460702" cy="726333"/>
          </a:xfrm>
          <a:prstGeom prst="round2SameRect">
            <a:avLst>
              <a:gd name="adj1" fmla="val 11123"/>
              <a:gd name="adj2" fmla="val 0"/>
            </a:avLst>
          </a:prstGeom>
          <a:gradFill>
            <a:gsLst>
              <a:gs pos="27000">
                <a:schemeClr val="accent1"/>
              </a:gs>
              <a:gs pos="100000">
                <a:schemeClr val="accent1">
                  <a:lumMod val="60000"/>
                  <a:lumOff val="40000"/>
                </a:schemeClr>
              </a:gs>
            </a:gsLst>
            <a:lin ang="5400000" scaled="1"/>
          </a:gradFill>
        </p:spPr>
        <p:txBody>
          <a:bodyPr wrap="square" lIns="0" tIns="0" rIns="0" bIns="0" anchor="ctr">
            <a:noAutofit/>
          </a:bodyPr>
          <a:lstStyle/>
          <a:p>
            <a:pPr marL="0" marR="0" lvl="0" indent="0" algn="ctr" defTabSz="457200">
              <a:lnSpc>
                <a:spcPct val="100000"/>
              </a:lnSpc>
              <a:spcBef>
                <a:spcPts val="0"/>
              </a:spcBef>
              <a:spcAft>
                <a:spcPts val="0"/>
              </a:spcAft>
              <a:buClrTx/>
              <a:buSzTx/>
              <a:buFontTx/>
              <a:buNone/>
              <a:defRPr/>
            </a:pPr>
            <a:endParaRPr lang="fr-FR" sz="1200" b="1" i="0" u="none" strike="noStrike" cap="none" spc="0" noProof="0">
              <a:ln>
                <a:noFill/>
              </a:ln>
              <a:solidFill>
                <a:srgbClr val="FFFFFF"/>
              </a:solidFill>
              <a:latin typeface="Century Gothic"/>
              <a:ea typeface="+mn-ea"/>
              <a:cs typeface="+mn-cs"/>
            </a:endParaRPr>
          </a:p>
        </p:txBody>
      </p:sp>
      <p:sp>
        <p:nvSpPr>
          <p:cNvPr id="1826345237" name="Rectangle 15"/>
          <p:cNvSpPr/>
          <p:nvPr/>
        </p:nvSpPr>
        <p:spPr bwMode="auto">
          <a:xfrm>
            <a:off x="2157345" y="2520064"/>
            <a:ext cx="492285" cy="492443"/>
          </a:xfrm>
          <a:prstGeom prst="rect">
            <a:avLst/>
          </a:prstGeom>
          <a:noFill/>
          <a:ln w="63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a:lnSpc>
                <a:spcPct val="100000"/>
              </a:lnSpc>
              <a:spcBef>
                <a:spcPts val="0"/>
              </a:spcBef>
              <a:spcAft>
                <a:spcPts val="0"/>
              </a:spcAft>
              <a:buClrTx/>
              <a:buSzTx/>
              <a:buFontTx/>
              <a:buNone/>
              <a:defRPr/>
            </a:pPr>
            <a:r>
              <a:rPr lang="fr-FR" sz="800" b="1" i="0" u="none" strike="noStrike" cap="none" spc="0" noProof="0">
                <a:ln>
                  <a:noFill/>
                </a:ln>
                <a:solidFill>
                  <a:srgbClr val="FFFFFF"/>
                </a:solidFill>
                <a:latin typeface="Century Gothic"/>
                <a:ea typeface="+mn-ea"/>
                <a:cs typeface="+mn-cs"/>
              </a:rPr>
              <a:t>EUROPE &amp; RESTE</a:t>
            </a:r>
            <a:endParaRPr lang="fr-FR" noProof="0"/>
          </a:p>
          <a:p>
            <a:pPr marL="0" marR="0" lvl="0" indent="0" algn="ctr" defTabSz="685800">
              <a:lnSpc>
                <a:spcPct val="100000"/>
              </a:lnSpc>
              <a:spcBef>
                <a:spcPts val="0"/>
              </a:spcBef>
              <a:spcAft>
                <a:spcPts val="0"/>
              </a:spcAft>
              <a:buClrTx/>
              <a:buSzTx/>
              <a:buFontTx/>
              <a:buNone/>
              <a:defRPr/>
            </a:pPr>
            <a:r>
              <a:rPr lang="fr-FR" sz="800" b="1" noProof="0">
                <a:solidFill>
                  <a:srgbClr val="FFFFFF"/>
                </a:solidFill>
                <a:latin typeface="Century Gothic"/>
              </a:rPr>
              <a:t>DU MOND</a:t>
            </a:r>
            <a:r>
              <a:rPr lang="fr-FR" sz="800" b="1" i="0" u="none" strike="noStrike" cap="none" spc="0" noProof="0">
                <a:ln>
                  <a:noFill/>
                </a:ln>
                <a:solidFill>
                  <a:srgbClr val="FFFFFF"/>
                </a:solidFill>
                <a:latin typeface="Century Gothic"/>
                <a:ea typeface="+mn-ea"/>
                <a:cs typeface="+mn-cs"/>
              </a:rPr>
              <a:t>E</a:t>
            </a:r>
            <a:endParaRPr lang="fr-FR" noProof="0"/>
          </a:p>
        </p:txBody>
      </p:sp>
      <p:sp>
        <p:nvSpPr>
          <p:cNvPr id="448205820" name="Rectangle: Top Corners Rounded 16"/>
          <p:cNvSpPr/>
          <p:nvPr/>
        </p:nvSpPr>
        <p:spPr bwMode="auto">
          <a:xfrm rot="16199998">
            <a:off x="2215210" y="1383599"/>
            <a:ext cx="510277" cy="726335"/>
          </a:xfrm>
          <a:prstGeom prst="round2SameRect">
            <a:avLst>
              <a:gd name="adj1" fmla="val 12556"/>
              <a:gd name="adj2" fmla="val 0"/>
            </a:avLst>
          </a:prstGeom>
          <a:gradFill>
            <a:gsLst>
              <a:gs pos="27000">
                <a:schemeClr val="bg2"/>
              </a:gs>
              <a:gs pos="100000">
                <a:schemeClr val="accent4"/>
              </a:gs>
            </a:gsLst>
            <a:lin ang="5400000" scaled="1"/>
          </a:gradFill>
        </p:spPr>
        <p:txBody>
          <a:bodyPr wrap="square" lIns="0" tIns="0" rIns="0" bIns="0" anchor="ctr">
            <a:noAutofit/>
          </a:bodyPr>
          <a:lstStyle/>
          <a:p>
            <a:pPr marL="0" marR="0" lvl="0" indent="0" algn="ctr" defTabSz="457200">
              <a:lnSpc>
                <a:spcPct val="100000"/>
              </a:lnSpc>
              <a:spcBef>
                <a:spcPts val="0"/>
              </a:spcBef>
              <a:spcAft>
                <a:spcPts val="0"/>
              </a:spcAft>
              <a:buClrTx/>
              <a:buSzTx/>
              <a:buFontTx/>
              <a:buNone/>
              <a:defRPr/>
            </a:pPr>
            <a:endParaRPr lang="fr-FR" sz="1200" b="0" i="0" u="none" strike="noStrike" cap="none" spc="0" noProof="0">
              <a:ln>
                <a:noFill/>
              </a:ln>
              <a:solidFill>
                <a:srgbClr val="FFFFFF"/>
              </a:solidFill>
              <a:latin typeface="Century Gothic"/>
              <a:ea typeface="+mn-ea"/>
              <a:cs typeface="+mn-cs"/>
            </a:endParaRPr>
          </a:p>
        </p:txBody>
      </p:sp>
      <p:sp>
        <p:nvSpPr>
          <p:cNvPr id="1577823663" name="Rectangle 17"/>
          <p:cNvSpPr/>
          <p:nvPr/>
        </p:nvSpPr>
        <p:spPr bwMode="auto">
          <a:xfrm>
            <a:off x="2179945" y="1685212"/>
            <a:ext cx="447085" cy="123111"/>
          </a:xfrm>
          <a:prstGeom prst="rect">
            <a:avLst/>
          </a:prstGeom>
          <a:noFill/>
          <a:ln w="63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a:lnSpc>
                <a:spcPct val="100000"/>
              </a:lnSpc>
              <a:spcBef>
                <a:spcPts val="0"/>
              </a:spcBef>
              <a:spcAft>
                <a:spcPts val="0"/>
              </a:spcAft>
              <a:buClrTx/>
              <a:buSzTx/>
              <a:buFontTx/>
              <a:buNone/>
              <a:defRPr/>
            </a:pPr>
            <a:r>
              <a:rPr lang="fr-FR" sz="800" b="1" i="0" u="none" strike="noStrike" cap="none" spc="0" noProof="0" dirty="0">
                <a:ln>
                  <a:noFill/>
                </a:ln>
                <a:solidFill>
                  <a:srgbClr val="FFFFFF"/>
                </a:solidFill>
                <a:latin typeface="Century Gothic"/>
                <a:ea typeface="+mn-ea"/>
                <a:cs typeface="+mn-cs"/>
              </a:rPr>
              <a:t>FRANCE</a:t>
            </a:r>
            <a:endParaRPr lang="fr-FR" noProof="0" dirty="0"/>
          </a:p>
        </p:txBody>
      </p:sp>
      <p:sp>
        <p:nvSpPr>
          <p:cNvPr id="181330970" name="Oval 8"/>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800" b="0" i="0" u="none" strike="noStrike" cap="none" spc="0" noProof="0" smtClean="0">
                <a:ln>
                  <a:noFill/>
                </a:ln>
                <a:solidFill>
                  <a:srgbClr val="FFFFFF"/>
                </a:solidFill>
                <a:latin typeface="Century Gothic"/>
                <a:ea typeface="+mn-ea"/>
                <a:cs typeface="+mn-cs"/>
              </a:rPr>
              <a:t>5</a:t>
            </a:fld>
            <a:endParaRPr lang="fr-FR" sz="800" b="0" i="0" u="none" strike="noStrike" cap="none" spc="0" noProof="0">
              <a:ln>
                <a:noFill/>
              </a:ln>
              <a:solidFill>
                <a:srgbClr val="FFFFFF"/>
              </a:solidFill>
              <a:latin typeface="Century Gothic"/>
              <a:ea typeface="+mn-ea"/>
              <a:cs typeface="+mn-cs"/>
            </a:endParaRPr>
          </a:p>
        </p:txBody>
      </p:sp>
      <p:sp>
        <p:nvSpPr>
          <p:cNvPr id="647435660" name="Rectangle: Rounded Corners 1045"/>
          <p:cNvSpPr/>
          <p:nvPr/>
        </p:nvSpPr>
        <p:spPr bwMode="auto">
          <a:xfrm>
            <a:off x="2699792" y="1491630"/>
            <a:ext cx="4476747" cy="2781986"/>
          </a:xfrm>
          <a:prstGeom prst="roundRect">
            <a:avLst>
              <a:gd name="adj" fmla="val 2303"/>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a:lnSpc>
                <a:spcPct val="100000"/>
              </a:lnSpc>
              <a:spcBef>
                <a:spcPts val="0"/>
              </a:spcBef>
              <a:spcAft>
                <a:spcPts val="0"/>
              </a:spcAft>
              <a:buClrTx/>
              <a:buSzTx/>
              <a:buFontTx/>
              <a:buNone/>
              <a:defRPr/>
            </a:pPr>
            <a:endParaRPr lang="fr-FR" sz="1800" b="0" i="0" u="none" strike="noStrike" cap="none" spc="0" noProof="0">
              <a:ln>
                <a:noFill/>
              </a:ln>
              <a:solidFill>
                <a:srgbClr val="FF5A00"/>
              </a:solidFill>
              <a:latin typeface="Century Gothic"/>
              <a:ea typeface="+mn-ea"/>
              <a:cs typeface="+mn-cs"/>
            </a:endParaRPr>
          </a:p>
        </p:txBody>
      </p:sp>
      <p:sp>
        <p:nvSpPr>
          <p:cNvPr id="1085751298" name="Rectangle: Rounded Corners 1146"/>
          <p:cNvSpPr/>
          <p:nvPr/>
        </p:nvSpPr>
        <p:spPr bwMode="auto">
          <a:xfrm>
            <a:off x="4509361" y="1562054"/>
            <a:ext cx="855246" cy="376476"/>
          </a:xfrm>
          <a:prstGeom prst="roundRect">
            <a:avLst>
              <a:gd name="adj" fmla="val 6574"/>
            </a:avLst>
          </a:prstGeom>
          <a:solidFill>
            <a:schemeClr val="bg2">
              <a:lumMod val="20000"/>
              <a:lumOff val="80000"/>
              <a:alpha val="20000"/>
            </a:schemeClr>
          </a:solidFill>
          <a:ln w="6350">
            <a:solidFill>
              <a:schemeClr val="bg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defTabSz="685800">
              <a:defRPr/>
            </a:pPr>
            <a:br>
              <a:rPr lang="fr-FR" sz="600" noProof="0">
                <a:solidFill>
                  <a:srgbClr val="FF5A00"/>
                </a:solidFill>
              </a:rPr>
            </a:br>
            <a:r>
              <a:rPr lang="fr-FR" sz="600" noProof="0">
                <a:solidFill>
                  <a:srgbClr val="FF5A00"/>
                </a:solidFill>
              </a:rPr>
              <a:t>Conglomérat Media &amp; Telecom majeur France</a:t>
            </a:r>
            <a:endParaRPr lang="fr-FR" noProof="0"/>
          </a:p>
        </p:txBody>
      </p:sp>
      <p:pic>
        <p:nvPicPr>
          <p:cNvPr id="24807424"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p:blipFill>
        <p:spPr bwMode="auto">
          <a:xfrm>
            <a:off x="2873762" y="3642806"/>
            <a:ext cx="543830" cy="190151"/>
          </a:xfrm>
          <a:prstGeom prst="rect">
            <a:avLst/>
          </a:prstGeom>
          <a:noFill/>
        </p:spPr>
      </p:pic>
      <p:pic>
        <p:nvPicPr>
          <p:cNvPr id="2080387667" name="Picture 48"/>
          <p:cNvPicPr>
            <a:picLocks noChangeAspect="1" noChangeArrowheads="1"/>
          </p:cNvPicPr>
          <p:nvPr/>
        </p:nvPicPr>
        <p:blipFill>
          <a:blip r:embed="rId4" cstate="email">
            <a:extLst>
              <a:ext uri="{28A0092B-C50C-407E-A947-70E740481C1C}">
                <a14:useLocalDpi xmlns:a14="http://schemas.microsoft.com/office/drawing/2010/main"/>
              </a:ext>
            </a:extLst>
          </a:blip>
          <a:stretch/>
        </p:blipFill>
        <p:spPr bwMode="auto">
          <a:xfrm>
            <a:off x="6426032" y="3675424"/>
            <a:ext cx="610171" cy="124915"/>
          </a:xfrm>
          <a:prstGeom prst="rect">
            <a:avLst/>
          </a:prstGeom>
          <a:noFill/>
        </p:spPr>
      </p:pic>
      <p:pic>
        <p:nvPicPr>
          <p:cNvPr id="1576639675" name="Picture 8"/>
          <p:cNvPicPr>
            <a:picLocks noChangeAspect="1" noChangeArrowheads="1"/>
          </p:cNvPicPr>
          <p:nvPr/>
        </p:nvPicPr>
        <p:blipFill>
          <a:blip r:embed="rId5" cstate="screen">
            <a:extLst>
              <a:ext uri="{28A0092B-C50C-407E-A947-70E740481C1C}">
                <a14:useLocalDpi xmlns:a14="http://schemas.microsoft.com/office/drawing/2010/main"/>
              </a:ext>
            </a:extLst>
          </a:blip>
          <a:stretch/>
        </p:blipFill>
        <p:spPr bwMode="auto">
          <a:xfrm>
            <a:off x="6484424" y="3965924"/>
            <a:ext cx="493386" cy="164463"/>
          </a:xfrm>
          <a:prstGeom prst="rect">
            <a:avLst/>
          </a:prstGeom>
          <a:noFill/>
        </p:spPr>
      </p:pic>
      <p:pic>
        <p:nvPicPr>
          <p:cNvPr id="432734479" name="Picture 1081"/>
          <p:cNvPicPr>
            <a:picLocks noChangeAspect="1" noChangeArrowheads="1"/>
          </p:cNvPicPr>
          <p:nvPr/>
        </p:nvPicPr>
        <p:blipFill>
          <a:blip r:embed="rId6" cstate="screen">
            <a:extLst>
              <a:ext uri="{28A0092B-C50C-407E-A947-70E740481C1C}">
                <a14:useLocalDpi xmlns:a14="http://schemas.microsoft.com/office/drawing/2010/main"/>
              </a:ext>
            </a:extLst>
          </a:blip>
          <a:stretch/>
        </p:blipFill>
        <p:spPr bwMode="auto">
          <a:xfrm>
            <a:off x="4964881" y="3622542"/>
            <a:ext cx="503300" cy="230679"/>
          </a:xfrm>
          <a:prstGeom prst="rect">
            <a:avLst/>
          </a:prstGeom>
          <a:noFill/>
        </p:spPr>
      </p:pic>
      <p:pic>
        <p:nvPicPr>
          <p:cNvPr id="1961595608" name="Picture 1082"/>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4911653" y="3954949"/>
            <a:ext cx="650890" cy="186412"/>
          </a:xfrm>
          <a:prstGeom prst="rect">
            <a:avLst/>
          </a:prstGeom>
        </p:spPr>
      </p:pic>
      <p:pic>
        <p:nvPicPr>
          <p:cNvPr id="1758215886" name="Picture 24"/>
          <p:cNvPicPr>
            <a:picLocks noChangeAspect="1" noChangeArrowheads="1"/>
          </p:cNvPicPr>
          <p:nvPr/>
        </p:nvPicPr>
        <p:blipFill>
          <a:blip r:embed="rId8" cstate="email">
            <a:extLst>
              <a:ext uri="{28A0092B-C50C-407E-A947-70E740481C1C}">
                <a14:useLocalDpi xmlns:a14="http://schemas.microsoft.com/office/drawing/2010/main"/>
              </a:ext>
            </a:extLst>
          </a:blip>
          <a:stretch/>
        </p:blipFill>
        <p:spPr bwMode="auto">
          <a:xfrm>
            <a:off x="3564748" y="3931586"/>
            <a:ext cx="490482" cy="233139"/>
          </a:xfrm>
          <a:prstGeom prst="rect">
            <a:avLst/>
          </a:prstGeom>
          <a:noFill/>
        </p:spPr>
      </p:pic>
      <p:pic>
        <p:nvPicPr>
          <p:cNvPr id="1669560327" name="Picture 8"/>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3652511" y="3629882"/>
            <a:ext cx="417810" cy="215999"/>
          </a:xfrm>
          <a:prstGeom prst="rect">
            <a:avLst/>
          </a:prstGeom>
          <a:noFill/>
        </p:spPr>
      </p:pic>
      <p:sp>
        <p:nvSpPr>
          <p:cNvPr id="1867591721" name="Rectangle: Rounded Corners 1149"/>
          <p:cNvSpPr/>
          <p:nvPr/>
        </p:nvSpPr>
        <p:spPr bwMode="auto">
          <a:xfrm>
            <a:off x="2880596" y="3932917"/>
            <a:ext cx="585886" cy="230476"/>
          </a:xfrm>
          <a:prstGeom prst="roundRect">
            <a:avLst>
              <a:gd name="adj" fmla="val 12773"/>
            </a:avLst>
          </a:prstGeom>
          <a:solidFill>
            <a:schemeClr val="tx2">
              <a:lumMod val="20000"/>
              <a:lumOff val="80000"/>
              <a:alpha val="20000"/>
            </a:schemeClr>
          </a:solidFill>
          <a:ln w="6350">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defTabSz="685800">
              <a:defRPr/>
            </a:pPr>
            <a:r>
              <a:rPr lang="fr-FR" sz="600" b="0" i="0" u="none" strike="noStrike" cap="none" spc="0" noProof="0">
                <a:ln>
                  <a:noFill/>
                </a:ln>
                <a:solidFill>
                  <a:srgbClr val="335E79"/>
                </a:solidFill>
                <a:latin typeface="Century Gothic"/>
                <a:ea typeface="+mn-ea"/>
                <a:cs typeface="+mn-cs"/>
              </a:rPr>
              <a:t>Université </a:t>
            </a:r>
            <a:r>
              <a:rPr lang="fr-FR" sz="600" noProof="0">
                <a:solidFill>
                  <a:srgbClr val="335E79"/>
                </a:solidFill>
              </a:rPr>
              <a:t>USA</a:t>
            </a:r>
            <a:endParaRPr lang="fr-FR" sz="600" noProof="0"/>
          </a:p>
        </p:txBody>
      </p:sp>
      <p:sp>
        <p:nvSpPr>
          <p:cNvPr id="1339379113" name="Rectangle: Rounded Corners 193"/>
          <p:cNvSpPr/>
          <p:nvPr/>
        </p:nvSpPr>
        <p:spPr bwMode="auto">
          <a:xfrm>
            <a:off x="4188121" y="3932917"/>
            <a:ext cx="679850" cy="230476"/>
          </a:xfrm>
          <a:prstGeom prst="roundRect">
            <a:avLst>
              <a:gd name="adj" fmla="val 12773"/>
            </a:avLst>
          </a:prstGeom>
          <a:solidFill>
            <a:schemeClr val="tx2">
              <a:lumMod val="20000"/>
              <a:lumOff val="80000"/>
              <a:alpha val="20000"/>
            </a:schemeClr>
          </a:solidFill>
          <a:ln w="6350">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defTabSz="685800">
              <a:defRPr/>
            </a:pPr>
            <a:r>
              <a:rPr lang="fr-FR" sz="600" noProof="0">
                <a:solidFill>
                  <a:srgbClr val="335E79"/>
                </a:solidFill>
              </a:rPr>
              <a:t>Université USA</a:t>
            </a:r>
            <a:endParaRPr lang="fr-FR" sz="600" noProof="0"/>
          </a:p>
        </p:txBody>
      </p:sp>
      <p:sp>
        <p:nvSpPr>
          <p:cNvPr id="280147793" name="Rectangle: Rounded Corners 194"/>
          <p:cNvSpPr/>
          <p:nvPr/>
        </p:nvSpPr>
        <p:spPr bwMode="auto">
          <a:xfrm>
            <a:off x="4188120" y="3622643"/>
            <a:ext cx="679851" cy="241038"/>
          </a:xfrm>
          <a:prstGeom prst="roundRect">
            <a:avLst>
              <a:gd name="adj" fmla="val 12773"/>
            </a:avLst>
          </a:prstGeom>
          <a:solidFill>
            <a:schemeClr val="tx2">
              <a:lumMod val="20000"/>
              <a:lumOff val="80000"/>
              <a:alpha val="20000"/>
            </a:schemeClr>
          </a:solidFill>
          <a:ln w="6350">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a:lnSpc>
                <a:spcPct val="100000"/>
              </a:lnSpc>
              <a:spcBef>
                <a:spcPts val="0"/>
              </a:spcBef>
              <a:spcAft>
                <a:spcPts val="0"/>
              </a:spcAft>
              <a:buClrTx/>
              <a:buSzTx/>
              <a:buFontTx/>
              <a:buNone/>
              <a:defRPr/>
            </a:pPr>
            <a:r>
              <a:rPr lang="fr-FR" sz="600" b="0" i="0" u="none" strike="noStrike" cap="none" spc="0" noProof="0">
                <a:ln>
                  <a:noFill/>
                </a:ln>
                <a:solidFill>
                  <a:srgbClr val="335E79"/>
                </a:solidFill>
                <a:latin typeface="Century Gothic"/>
                <a:ea typeface="+mn-ea"/>
                <a:cs typeface="+mn-cs"/>
              </a:rPr>
              <a:t>Transport Optique majeur USA</a:t>
            </a:r>
            <a:endParaRPr lang="fr-FR" noProof="0"/>
          </a:p>
        </p:txBody>
      </p:sp>
      <p:pic>
        <p:nvPicPr>
          <p:cNvPr id="460716435" name="Graphic 205"/>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5731079" y="3972718"/>
            <a:ext cx="540635" cy="150874"/>
          </a:xfrm>
          <a:prstGeom prst="rect">
            <a:avLst/>
          </a:prstGeom>
        </p:spPr>
      </p:pic>
      <p:pic>
        <p:nvPicPr>
          <p:cNvPr id="1893321637" name="Picture 206"/>
          <p:cNvPicPr>
            <a:picLocks noChangeAspect="1"/>
          </p:cNvPicPr>
          <p:nvPr/>
        </p:nvPicPr>
        <p:blipFill>
          <a:blip r:embed="rId12" cstate="email">
            <a:extLst>
              <a:ext uri="{28A0092B-C50C-407E-A947-70E740481C1C}">
                <a14:useLocalDpi xmlns:a14="http://schemas.microsoft.com/office/drawing/2010/main"/>
              </a:ext>
            </a:extLst>
          </a:blip>
          <a:stretch/>
        </p:blipFill>
        <p:spPr bwMode="auto">
          <a:xfrm>
            <a:off x="5745486" y="3655243"/>
            <a:ext cx="511821" cy="165276"/>
          </a:xfrm>
          <a:prstGeom prst="rect">
            <a:avLst/>
          </a:prstGeom>
        </p:spPr>
      </p:pic>
      <p:pic>
        <p:nvPicPr>
          <p:cNvPr id="754732570" name="Graphic 19"/>
          <p:cNvPicPr/>
          <p:nvPr/>
        </p:nvPicPr>
        <p:blipFill>
          <a:blip r:embed="rId13">
            <a:extLst>
              <a:ext uri="{96DAC541-7B7A-43D3-8B79-37D633B846F1}">
                <asvg:svgBlip xmlns:asvg="http://schemas.microsoft.com/office/drawing/2016/SVG/main" r:embed="rId14"/>
              </a:ext>
            </a:extLst>
          </a:blip>
          <a:stretch/>
        </p:blipFill>
        <p:spPr bwMode="auto">
          <a:xfrm>
            <a:off x="697881" y="66685"/>
            <a:ext cx="154630" cy="154630"/>
          </a:xfrm>
          <a:prstGeom prst="rect">
            <a:avLst/>
          </a:prstGeom>
        </p:spPr>
      </p:pic>
      <p:pic>
        <p:nvPicPr>
          <p:cNvPr id="1028817900" name="Picture 22"/>
          <p:cNvPicPr>
            <a:picLocks noChangeAspect="1" noChangeArrowheads="1"/>
          </p:cNvPicPr>
          <p:nvPr/>
        </p:nvPicPr>
        <p:blipFill>
          <a:blip r:embed="rId15" cstate="screen">
            <a:extLst>
              <a:ext uri="{28A0092B-C50C-407E-A947-70E740481C1C}">
                <a14:useLocalDpi xmlns:a14="http://schemas.microsoft.com/office/drawing/2010/main"/>
              </a:ext>
            </a:extLst>
          </a:blip>
          <a:stretch/>
        </p:blipFill>
        <p:spPr bwMode="auto">
          <a:xfrm>
            <a:off x="2836101" y="1658944"/>
            <a:ext cx="719163" cy="182696"/>
          </a:xfrm>
          <a:prstGeom prst="rect">
            <a:avLst/>
          </a:prstGeom>
          <a:noFill/>
        </p:spPr>
      </p:pic>
      <p:pic>
        <p:nvPicPr>
          <p:cNvPr id="1648065519" name="Picture 4"/>
          <p:cNvPicPr>
            <a:picLocks noChangeAspect="1" noChangeArrowheads="1"/>
          </p:cNvPicPr>
          <p:nvPr/>
        </p:nvPicPr>
        <p:blipFill>
          <a:blip r:embed="rId16" cstate="screen">
            <a:extLst>
              <a:ext uri="{28A0092B-C50C-407E-A947-70E740481C1C}">
                <a14:useLocalDpi xmlns:a14="http://schemas.microsoft.com/office/drawing/2010/main"/>
              </a:ext>
            </a:extLst>
          </a:blip>
          <a:stretch/>
        </p:blipFill>
        <p:spPr bwMode="auto">
          <a:xfrm>
            <a:off x="6625772" y="1606713"/>
            <a:ext cx="286891" cy="287158"/>
          </a:xfrm>
          <a:prstGeom prst="rect">
            <a:avLst/>
          </a:prstGeom>
          <a:noFill/>
        </p:spPr>
      </p:pic>
      <p:pic>
        <p:nvPicPr>
          <p:cNvPr id="6380100" name="Picture 6"/>
          <p:cNvPicPr>
            <a:picLocks noChangeAspect="1" noChangeArrowheads="1"/>
          </p:cNvPicPr>
          <p:nvPr/>
        </p:nvPicPr>
        <p:blipFill>
          <a:blip r:embed="rId17" cstate="screen">
            <a:extLst>
              <a:ext uri="{28A0092B-C50C-407E-A947-70E740481C1C}">
                <a14:useLocalDpi xmlns:a14="http://schemas.microsoft.com/office/drawing/2010/main"/>
              </a:ext>
            </a:extLst>
          </a:blip>
          <a:stretch/>
        </p:blipFill>
        <p:spPr bwMode="auto">
          <a:xfrm>
            <a:off x="5480961" y="1605277"/>
            <a:ext cx="364148" cy="290030"/>
          </a:xfrm>
          <a:prstGeom prst="rect">
            <a:avLst/>
          </a:prstGeom>
          <a:noFill/>
        </p:spPr>
      </p:pic>
      <p:pic>
        <p:nvPicPr>
          <p:cNvPr id="773680239" name="Picture 4"/>
          <p:cNvPicPr>
            <a:picLocks noChangeAspect="1" noChangeArrowheads="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3736192" y="1678500"/>
            <a:ext cx="671101" cy="143585"/>
          </a:xfrm>
          <a:prstGeom prst="rect">
            <a:avLst/>
          </a:prstGeom>
          <a:noFill/>
        </p:spPr>
      </p:pic>
      <p:pic>
        <p:nvPicPr>
          <p:cNvPr id="987501020" name="Picture 2"/>
          <p:cNvPicPr>
            <a:picLocks noChangeAspect="1" noChangeArrowheads="1"/>
          </p:cNvPicPr>
          <p:nvPr/>
        </p:nvPicPr>
        <p:blipFill>
          <a:blip r:embed="rId19" cstate="screen">
            <a:extLst>
              <a:ext uri="{28A0092B-C50C-407E-A947-70E740481C1C}">
                <a14:useLocalDpi xmlns:a14="http://schemas.microsoft.com/office/drawing/2010/main"/>
              </a:ext>
            </a:extLst>
          </a:blip>
          <a:stretch/>
        </p:blipFill>
        <p:spPr bwMode="auto">
          <a:xfrm>
            <a:off x="6098849" y="1608025"/>
            <a:ext cx="284535" cy="284535"/>
          </a:xfrm>
          <a:prstGeom prst="rect">
            <a:avLst/>
          </a:prstGeom>
          <a:noFill/>
        </p:spPr>
      </p:pic>
      <p:cxnSp>
        <p:nvCxnSpPr>
          <p:cNvPr id="1141588164" name="Straight Connector 1088"/>
          <p:cNvCxnSpPr>
            <a:cxnSpLocks/>
          </p:cNvCxnSpPr>
          <p:nvPr/>
        </p:nvCxnSpPr>
        <p:spPr bwMode="auto">
          <a:xfrm flipV="1">
            <a:off x="2834988" y="3513651"/>
            <a:ext cx="4206355" cy="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2033999229" name="Picture 10"/>
          <p:cNvPicPr>
            <a:picLocks noChangeAspect="1" noChangeArrowheads="1"/>
          </p:cNvPicPr>
          <p:nvPr/>
        </p:nvPicPr>
        <p:blipFill>
          <a:blip r:embed="rId20" cstate="email">
            <a:extLst>
              <a:ext uri="{28A0092B-C50C-407E-A947-70E740481C1C}">
                <a14:useLocalDpi xmlns:a14="http://schemas.microsoft.com/office/drawing/2010/main"/>
              </a:ext>
            </a:extLst>
          </a:blip>
          <a:stretch/>
        </p:blipFill>
        <p:spPr bwMode="auto">
          <a:xfrm>
            <a:off x="3708812" y="2786050"/>
            <a:ext cx="726333" cy="312395"/>
          </a:xfrm>
          <a:prstGeom prst="rect">
            <a:avLst/>
          </a:prstGeom>
          <a:noFill/>
        </p:spPr>
      </p:pic>
      <p:pic>
        <p:nvPicPr>
          <p:cNvPr id="2001584844" name="Picture 14"/>
          <p:cNvPicPr>
            <a:picLocks noChangeAspect="1" noChangeArrowheads="1"/>
          </p:cNvPicPr>
          <p:nvPr/>
        </p:nvPicPr>
        <p:blipFill>
          <a:blip r:embed="rId21" cstate="screen">
            <a:extLst>
              <a:ext uri="{28A0092B-C50C-407E-A947-70E740481C1C}">
                <a14:useLocalDpi xmlns:a14="http://schemas.microsoft.com/office/drawing/2010/main"/>
              </a:ext>
            </a:extLst>
          </a:blip>
          <a:stretch/>
        </p:blipFill>
        <p:spPr bwMode="auto">
          <a:xfrm>
            <a:off x="3691168" y="3177392"/>
            <a:ext cx="761620" cy="249773"/>
          </a:xfrm>
          <a:prstGeom prst="rect">
            <a:avLst/>
          </a:prstGeom>
          <a:noFill/>
        </p:spPr>
      </p:pic>
      <p:pic>
        <p:nvPicPr>
          <p:cNvPr id="2145631238" name="Picture 18"/>
          <p:cNvPicPr>
            <a:picLocks noChangeAspect="1" noChangeArrowheads="1"/>
          </p:cNvPicPr>
          <p:nvPr/>
        </p:nvPicPr>
        <p:blipFill>
          <a:blip r:embed="rId22" cstate="email">
            <a:extLst>
              <a:ext uri="{28A0092B-C50C-407E-A947-70E740481C1C}">
                <a14:useLocalDpi xmlns:a14="http://schemas.microsoft.com/office/drawing/2010/main"/>
              </a:ext>
            </a:extLst>
          </a:blip>
          <a:stretch/>
        </p:blipFill>
        <p:spPr bwMode="auto">
          <a:xfrm>
            <a:off x="3897198" y="2108132"/>
            <a:ext cx="349560" cy="289548"/>
          </a:xfrm>
          <a:prstGeom prst="rect">
            <a:avLst/>
          </a:prstGeom>
          <a:noFill/>
        </p:spPr>
      </p:pic>
      <p:sp>
        <p:nvSpPr>
          <p:cNvPr id="1136606755" name="Rectangle: Rounded Corners 1147"/>
          <p:cNvSpPr/>
          <p:nvPr/>
        </p:nvSpPr>
        <p:spPr bwMode="auto">
          <a:xfrm>
            <a:off x="3670182" y="2476627"/>
            <a:ext cx="803592" cy="230476"/>
          </a:xfrm>
          <a:prstGeom prst="roundRect">
            <a:avLst>
              <a:gd name="adj" fmla="val 12773"/>
            </a:avLst>
          </a:prstGeom>
          <a:solidFill>
            <a:schemeClr val="accent1">
              <a:lumMod val="20000"/>
              <a:lumOff val="80000"/>
              <a:alpha val="20000"/>
            </a:schemeClr>
          </a:solid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a:lnSpc>
                <a:spcPct val="100000"/>
              </a:lnSpc>
              <a:spcBef>
                <a:spcPts val="0"/>
              </a:spcBef>
              <a:spcAft>
                <a:spcPts val="0"/>
              </a:spcAft>
              <a:buClrTx/>
              <a:buSzTx/>
              <a:buFontTx/>
              <a:buNone/>
              <a:defRPr/>
            </a:pPr>
            <a:r>
              <a:rPr lang="fr-FR" sz="600" b="0" i="0" u="none" strike="noStrike" cap="none" spc="0" noProof="0" err="1">
                <a:ln>
                  <a:noFill/>
                </a:ln>
                <a:solidFill>
                  <a:srgbClr val="33A0DA"/>
                </a:solidFill>
                <a:latin typeface="Century Gothic"/>
                <a:ea typeface="+mn-ea"/>
                <a:cs typeface="+mn-cs"/>
              </a:rPr>
              <a:t>Telco</a:t>
            </a:r>
            <a:r>
              <a:rPr lang="fr-FR" sz="600" b="0" i="0" u="none" strike="noStrike" cap="none" spc="0" noProof="0">
                <a:ln>
                  <a:noFill/>
                </a:ln>
                <a:solidFill>
                  <a:srgbClr val="33A0DA"/>
                </a:solidFill>
                <a:latin typeface="Century Gothic"/>
                <a:ea typeface="+mn-ea"/>
                <a:cs typeface="+mn-cs"/>
              </a:rPr>
              <a:t> majeur Philippines</a:t>
            </a:r>
            <a:endParaRPr lang="fr-FR" noProof="0"/>
          </a:p>
        </p:txBody>
      </p:sp>
      <p:pic>
        <p:nvPicPr>
          <p:cNvPr id="319775549" name="Picture 8"/>
          <p:cNvPicPr>
            <a:picLocks noChangeAspect="1" noChangeArrowheads="1"/>
          </p:cNvPicPr>
          <p:nvPr/>
        </p:nvPicPr>
        <p:blipFill>
          <a:blip r:embed="rId23" cstate="email">
            <a:extLst>
              <a:ext uri="{28A0092B-C50C-407E-A947-70E740481C1C}">
                <a14:useLocalDpi xmlns:a14="http://schemas.microsoft.com/office/drawing/2010/main"/>
              </a:ext>
            </a:extLst>
          </a:blip>
          <a:stretch/>
        </p:blipFill>
        <p:spPr bwMode="auto">
          <a:xfrm>
            <a:off x="4867972" y="2834812"/>
            <a:ext cx="381993" cy="214871"/>
          </a:xfrm>
          <a:prstGeom prst="rect">
            <a:avLst/>
          </a:prstGeom>
          <a:noFill/>
        </p:spPr>
      </p:pic>
      <p:pic>
        <p:nvPicPr>
          <p:cNvPr id="1992696783" name="Picture 8"/>
          <p:cNvPicPr>
            <a:picLocks noChangeAspect="1" noChangeArrowheads="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4796273" y="3209297"/>
            <a:ext cx="525391" cy="185964"/>
          </a:xfrm>
          <a:prstGeom prst="rect">
            <a:avLst/>
          </a:prstGeom>
          <a:noFill/>
        </p:spPr>
      </p:pic>
      <p:pic>
        <p:nvPicPr>
          <p:cNvPr id="290763554" name="Picture 31" descr="A purple text on a black background&#10;&#10;AI-generated content may be incorrect."/>
          <p:cNvPicPr>
            <a:picLocks noChangeAspect="1"/>
          </p:cNvPicPr>
          <p:nvPr/>
        </p:nvPicPr>
        <p:blipFill>
          <a:blip r:embed="rId25" cstate="email">
            <a:extLst>
              <a:ext uri="{28A0092B-C50C-407E-A947-70E740481C1C}">
                <a14:useLocalDpi xmlns:a14="http://schemas.microsoft.com/office/drawing/2010/main"/>
              </a:ext>
            </a:extLst>
          </a:blip>
          <a:stretch/>
        </p:blipFill>
        <p:spPr bwMode="auto">
          <a:xfrm>
            <a:off x="4755534" y="2153877"/>
            <a:ext cx="606869" cy="198059"/>
          </a:xfrm>
          <a:prstGeom prst="rect">
            <a:avLst/>
          </a:prstGeom>
        </p:spPr>
      </p:pic>
      <p:sp>
        <p:nvSpPr>
          <p:cNvPr id="421983969" name="Rectangle: Rounded Corners 1148"/>
          <p:cNvSpPr/>
          <p:nvPr/>
        </p:nvSpPr>
        <p:spPr bwMode="auto">
          <a:xfrm>
            <a:off x="4631345" y="2476627"/>
            <a:ext cx="855246" cy="230476"/>
          </a:xfrm>
          <a:prstGeom prst="roundRect">
            <a:avLst>
              <a:gd name="adj" fmla="val 12773"/>
            </a:avLst>
          </a:prstGeom>
          <a:solidFill>
            <a:schemeClr val="accent1">
              <a:lumMod val="20000"/>
              <a:lumOff val="80000"/>
              <a:alpha val="20000"/>
            </a:schemeClr>
          </a:solid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a:lnSpc>
                <a:spcPct val="100000"/>
              </a:lnSpc>
              <a:spcBef>
                <a:spcPts val="0"/>
              </a:spcBef>
              <a:spcAft>
                <a:spcPts val="0"/>
              </a:spcAft>
              <a:buClrTx/>
              <a:buSzTx/>
              <a:buFontTx/>
              <a:buNone/>
              <a:defRPr/>
            </a:pPr>
            <a:r>
              <a:rPr lang="fr-FR" sz="600" b="0" i="0" u="none" strike="noStrike" cap="none" spc="0" noProof="0">
                <a:ln>
                  <a:noFill/>
                </a:ln>
                <a:solidFill>
                  <a:srgbClr val="33A0DA"/>
                </a:solidFill>
                <a:latin typeface="Century Gothic"/>
                <a:ea typeface="+mn-ea"/>
                <a:cs typeface="+mn-cs"/>
              </a:rPr>
              <a:t>Fournisseur IT Allemagne</a:t>
            </a:r>
            <a:endParaRPr lang="fr-FR" noProof="0"/>
          </a:p>
        </p:txBody>
      </p:sp>
      <p:pic>
        <p:nvPicPr>
          <p:cNvPr id="1937167886" name="Picture 12"/>
          <p:cNvPicPr>
            <a:picLocks noChangeAspect="1" noChangeArrowheads="1"/>
          </p:cNvPicPr>
          <p:nvPr/>
        </p:nvPicPr>
        <p:blipFill>
          <a:blip r:embed="rId26" cstate="email">
            <a:extLst>
              <a:ext uri="{28A0092B-C50C-407E-A947-70E740481C1C}">
                <a14:useLocalDpi xmlns:a14="http://schemas.microsoft.com/office/drawing/2010/main"/>
              </a:ext>
            </a:extLst>
          </a:blip>
          <a:stretch/>
        </p:blipFill>
        <p:spPr bwMode="auto">
          <a:xfrm>
            <a:off x="6521905" y="2853017"/>
            <a:ext cx="452231" cy="178460"/>
          </a:xfrm>
          <a:prstGeom prst="rect">
            <a:avLst/>
          </a:prstGeom>
          <a:noFill/>
        </p:spPr>
      </p:pic>
      <p:sp>
        <p:nvSpPr>
          <p:cNvPr id="865223072" name="Rectangle: Rounded Corners 192"/>
          <p:cNvSpPr/>
          <p:nvPr/>
        </p:nvSpPr>
        <p:spPr bwMode="auto">
          <a:xfrm>
            <a:off x="6442935" y="3187041"/>
            <a:ext cx="610171" cy="230476"/>
          </a:xfrm>
          <a:prstGeom prst="roundRect">
            <a:avLst>
              <a:gd name="adj" fmla="val 12773"/>
            </a:avLst>
          </a:prstGeom>
          <a:solidFill>
            <a:schemeClr val="accent1">
              <a:lumMod val="20000"/>
              <a:lumOff val="80000"/>
              <a:alpha val="20000"/>
            </a:schemeClr>
          </a:solid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a:lnSpc>
                <a:spcPct val="100000"/>
              </a:lnSpc>
              <a:spcBef>
                <a:spcPts val="0"/>
              </a:spcBef>
              <a:spcAft>
                <a:spcPts val="0"/>
              </a:spcAft>
              <a:buClrTx/>
              <a:buSzTx/>
              <a:buFontTx/>
              <a:buNone/>
              <a:defRPr/>
            </a:pPr>
            <a:r>
              <a:rPr lang="fr-FR" sz="600" b="0" i="0" u="none" strike="noStrike" cap="none" spc="0" noProof="0" err="1">
                <a:ln>
                  <a:noFill/>
                </a:ln>
                <a:solidFill>
                  <a:srgbClr val="33A0DA"/>
                </a:solidFill>
                <a:latin typeface="Century Gothic"/>
                <a:ea typeface="+mn-ea"/>
                <a:cs typeface="+mn-cs"/>
              </a:rPr>
              <a:t>Telco</a:t>
            </a:r>
            <a:r>
              <a:rPr lang="fr-FR" sz="600" b="0" i="0" u="none" strike="noStrike" cap="none" spc="0" noProof="0">
                <a:ln>
                  <a:noFill/>
                </a:ln>
                <a:solidFill>
                  <a:srgbClr val="33A0DA"/>
                </a:solidFill>
                <a:latin typeface="Century Gothic"/>
                <a:ea typeface="+mn-ea"/>
                <a:cs typeface="+mn-cs"/>
              </a:rPr>
              <a:t> majeur Pays-Bas</a:t>
            </a:r>
            <a:endParaRPr lang="fr-FR" noProof="0"/>
          </a:p>
        </p:txBody>
      </p:sp>
      <p:pic>
        <p:nvPicPr>
          <p:cNvPr id="1936936897" name="Picture 34"/>
          <p:cNvPicPr>
            <a:picLocks noChangeAspect="1" noChangeArrowheads="1"/>
          </p:cNvPicPr>
          <p:nvPr/>
        </p:nvPicPr>
        <p:blipFill>
          <a:blip r:embed="rId27" cstate="email">
            <a:extLst>
              <a:ext uri="{28A0092B-C50C-407E-A947-70E740481C1C}">
                <a14:useLocalDpi xmlns:a14="http://schemas.microsoft.com/office/drawing/2010/main"/>
              </a:ext>
            </a:extLst>
          </a:blip>
          <a:stretch/>
        </p:blipFill>
        <p:spPr bwMode="auto">
          <a:xfrm>
            <a:off x="6467453" y="2154543"/>
            <a:ext cx="561134" cy="196727"/>
          </a:xfrm>
          <a:prstGeom prst="rect">
            <a:avLst/>
          </a:prstGeom>
          <a:noFill/>
        </p:spPr>
      </p:pic>
      <p:pic>
        <p:nvPicPr>
          <p:cNvPr id="128422031" name="Picture 16"/>
          <p:cNvPicPr>
            <a:picLocks noChangeAspect="1" noChangeArrowheads="1"/>
          </p:cNvPicPr>
          <p:nvPr/>
        </p:nvPicPr>
        <p:blipFill>
          <a:blip r:embed="rId28" cstate="screen">
            <a:extLst>
              <a:ext uri="{28A0092B-C50C-407E-A947-70E740481C1C}">
                <a14:useLocalDpi xmlns:a14="http://schemas.microsoft.com/office/drawing/2010/main"/>
              </a:ext>
            </a:extLst>
          </a:blip>
          <a:stretch/>
        </p:blipFill>
        <p:spPr bwMode="auto">
          <a:xfrm>
            <a:off x="2835889" y="2869311"/>
            <a:ext cx="676722" cy="145873"/>
          </a:xfrm>
          <a:prstGeom prst="rect">
            <a:avLst/>
          </a:prstGeom>
          <a:noFill/>
        </p:spPr>
      </p:pic>
      <p:pic>
        <p:nvPicPr>
          <p:cNvPr id="993060415" name="Picture 16"/>
          <p:cNvPicPr>
            <a:picLocks noChangeAspect="1" noChangeArrowheads="1"/>
          </p:cNvPicPr>
          <p:nvPr/>
        </p:nvPicPr>
        <p:blipFill>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2968117" y="3190846"/>
            <a:ext cx="412267" cy="222866"/>
          </a:xfrm>
          <a:prstGeom prst="rect">
            <a:avLst/>
          </a:prstGeom>
          <a:noFill/>
        </p:spPr>
      </p:pic>
      <p:pic>
        <p:nvPicPr>
          <p:cNvPr id="1121122993" name="Picture 20"/>
          <p:cNvPicPr>
            <a:picLocks noChangeAspect="1" noChangeArrowheads="1"/>
          </p:cNvPicPr>
          <p:nvPr/>
        </p:nvPicPr>
        <p:blipFill>
          <a:blip r:embed="rId30" cstate="email">
            <a:extLst>
              <a:ext uri="{28A0092B-C50C-407E-A947-70E740481C1C}">
                <a14:useLocalDpi xmlns:a14="http://schemas.microsoft.com/office/drawing/2010/main"/>
              </a:ext>
            </a:extLst>
          </a:blip>
          <a:srcRect t="25064" b="25063"/>
          <a:stretch/>
        </p:blipFill>
        <p:spPr bwMode="auto">
          <a:xfrm>
            <a:off x="2866588" y="2172680"/>
            <a:ext cx="615325" cy="160452"/>
          </a:xfrm>
          <a:prstGeom prst="rect">
            <a:avLst/>
          </a:prstGeom>
          <a:noFill/>
        </p:spPr>
      </p:pic>
      <p:pic>
        <p:nvPicPr>
          <p:cNvPr id="415630931" name="Picture 24"/>
          <p:cNvPicPr>
            <a:picLocks noChangeAspect="1" noChangeArrowheads="1"/>
          </p:cNvPicPr>
          <p:nvPr/>
        </p:nvPicPr>
        <p:blipFill>
          <a:blip r:embed="rId31" cstate="screen">
            <a:extLst>
              <a:ext uri="{28A0092B-C50C-407E-A947-70E740481C1C}">
                <a14:useLocalDpi xmlns:a14="http://schemas.microsoft.com/office/drawing/2010/main"/>
              </a:ext>
            </a:extLst>
          </a:blip>
          <a:stretch/>
        </p:blipFill>
        <p:spPr bwMode="auto">
          <a:xfrm>
            <a:off x="2873291" y="2500532"/>
            <a:ext cx="601919" cy="182666"/>
          </a:xfrm>
          <a:prstGeom prst="rect">
            <a:avLst/>
          </a:prstGeom>
          <a:noFill/>
        </p:spPr>
      </p:pic>
      <p:sp>
        <p:nvSpPr>
          <p:cNvPr id="1246962512" name="Rectangle: Rounded Corners 191"/>
          <p:cNvSpPr/>
          <p:nvPr/>
        </p:nvSpPr>
        <p:spPr bwMode="auto">
          <a:xfrm>
            <a:off x="5644162" y="2827009"/>
            <a:ext cx="641201" cy="230476"/>
          </a:xfrm>
          <a:prstGeom prst="roundRect">
            <a:avLst>
              <a:gd name="adj" fmla="val 12773"/>
            </a:avLst>
          </a:prstGeom>
          <a:solidFill>
            <a:schemeClr val="accent1">
              <a:lumMod val="20000"/>
              <a:lumOff val="80000"/>
              <a:alpha val="20000"/>
            </a:schemeClr>
          </a:solid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a:lnSpc>
                <a:spcPct val="100000"/>
              </a:lnSpc>
              <a:spcBef>
                <a:spcPts val="0"/>
              </a:spcBef>
              <a:spcAft>
                <a:spcPts val="0"/>
              </a:spcAft>
              <a:buClrTx/>
              <a:buSzTx/>
              <a:buFontTx/>
              <a:buNone/>
              <a:defRPr/>
            </a:pPr>
            <a:r>
              <a:rPr lang="fr-FR" sz="600" b="0" i="0" u="none" strike="noStrike" cap="none" spc="0" noProof="0" err="1">
                <a:ln>
                  <a:noFill/>
                </a:ln>
                <a:solidFill>
                  <a:srgbClr val="33A0DA"/>
                </a:solidFill>
                <a:latin typeface="Century Gothic"/>
                <a:ea typeface="+mn-ea"/>
                <a:cs typeface="+mn-cs"/>
              </a:rPr>
              <a:t>Telco</a:t>
            </a:r>
            <a:r>
              <a:rPr lang="fr-FR" sz="600" b="0" i="0" u="none" strike="noStrike" cap="none" spc="0" noProof="0">
                <a:ln>
                  <a:noFill/>
                </a:ln>
                <a:solidFill>
                  <a:srgbClr val="33A0DA"/>
                </a:solidFill>
                <a:latin typeface="Century Gothic"/>
                <a:ea typeface="+mn-ea"/>
                <a:cs typeface="+mn-cs"/>
              </a:rPr>
              <a:t> majeur Allemagne</a:t>
            </a:r>
            <a:endParaRPr lang="fr-FR" noProof="0"/>
          </a:p>
        </p:txBody>
      </p:sp>
      <p:pic>
        <p:nvPicPr>
          <p:cNvPr id="13509858" name="Picture 10"/>
          <p:cNvPicPr>
            <a:picLocks noChangeAspect="1" noChangeArrowheads="1"/>
          </p:cNvPicPr>
          <p:nvPr/>
        </p:nvPicPr>
        <p:blipFill>
          <a:blip r:embed="rId32" cstate="screen">
            <a:extLst>
              <a:ext uri="{28A0092B-C50C-407E-A947-70E740481C1C}">
                <a14:useLocalDpi xmlns:a14="http://schemas.microsoft.com/office/drawing/2010/main"/>
              </a:ext>
            </a:extLst>
          </a:blip>
          <a:stretch/>
        </p:blipFill>
        <p:spPr bwMode="auto">
          <a:xfrm>
            <a:off x="5657162" y="3220584"/>
            <a:ext cx="615202" cy="163390"/>
          </a:xfrm>
          <a:prstGeom prst="rect">
            <a:avLst/>
          </a:prstGeom>
          <a:noFill/>
        </p:spPr>
      </p:pic>
      <p:pic>
        <p:nvPicPr>
          <p:cNvPr id="1525680655" name="Picture 14"/>
          <p:cNvPicPr>
            <a:picLocks noChangeAspect="1" noChangeArrowheads="1"/>
          </p:cNvPicPr>
          <p:nvPr/>
        </p:nvPicPr>
        <p:blipFill>
          <a:blip r:embed="rId33" cstate="email">
            <a:extLst>
              <a:ext uri="{28A0092B-C50C-407E-A947-70E740481C1C}">
                <a14:useLocalDpi xmlns:a14="http://schemas.microsoft.com/office/drawing/2010/main"/>
              </a:ext>
            </a:extLst>
          </a:blip>
          <a:stretch/>
        </p:blipFill>
        <p:spPr bwMode="auto">
          <a:xfrm>
            <a:off x="5664053" y="2151886"/>
            <a:ext cx="601421" cy="202040"/>
          </a:xfrm>
          <a:prstGeom prst="rect">
            <a:avLst/>
          </a:prstGeom>
          <a:noFill/>
        </p:spPr>
      </p:pic>
      <p:pic>
        <p:nvPicPr>
          <p:cNvPr id="270202894" name="Picture 33"/>
          <p:cNvPicPr>
            <a:picLocks noChangeAspect="1"/>
          </p:cNvPicPr>
          <p:nvPr/>
        </p:nvPicPr>
        <p:blipFill>
          <a:blip r:embed="rId34" cstate="email">
            <a:extLst>
              <a:ext uri="{28A0092B-C50C-407E-A947-70E740481C1C}">
                <a14:useLocalDpi xmlns:a14="http://schemas.microsoft.com/office/drawing/2010/main"/>
              </a:ext>
            </a:extLst>
          </a:blip>
          <a:stretch/>
        </p:blipFill>
        <p:spPr bwMode="auto">
          <a:xfrm>
            <a:off x="5691164" y="2512023"/>
            <a:ext cx="547199" cy="159684"/>
          </a:xfrm>
          <a:prstGeom prst="rect">
            <a:avLst/>
          </a:prstGeom>
        </p:spPr>
      </p:pic>
      <p:cxnSp>
        <p:nvCxnSpPr>
          <p:cNvPr id="185618296" name="Straight Connector 38"/>
          <p:cNvCxnSpPr>
            <a:cxnSpLocks/>
          </p:cNvCxnSpPr>
          <p:nvPr/>
        </p:nvCxnSpPr>
        <p:spPr bwMode="auto">
          <a:xfrm flipV="1">
            <a:off x="2834988" y="2021645"/>
            <a:ext cx="4206355" cy="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666788808" name="Titre 10"/>
          <p:cNvSpPr>
            <a:spLocks noGrp="1"/>
          </p:cNvSpPr>
          <p:nvPr>
            <p:ph type="title"/>
          </p:nvPr>
        </p:nvSpPr>
        <p:spPr bwMode="auto"/>
        <p:txBody>
          <a:bodyPr/>
          <a:lstStyle/>
          <a:p>
            <a:pPr lvl="0" defTabSz="685800">
              <a:defRPr/>
            </a:pPr>
            <a:r>
              <a:rPr lang="fr-FR" noProof="0">
                <a:solidFill>
                  <a:srgbClr val="335E79">
                    <a:lumMod val="50000"/>
                  </a:srgbClr>
                </a:solidFill>
              </a:rPr>
              <a:t>Ekinops équipe les plus gros opérateurs et fournisseurs de services mondiaux</a:t>
            </a:r>
            <a:endParaRPr lang="fr-FR" noProof="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2786838" name="Rectangle : coins arrondis 7"/>
          <p:cNvSpPr/>
          <p:nvPr/>
        </p:nvSpPr>
        <p:spPr bwMode="auto">
          <a:xfrm>
            <a:off x="6017355" y="3020633"/>
            <a:ext cx="2635844" cy="1199733"/>
          </a:xfrm>
          <a:prstGeom prst="roundRect">
            <a:avLst>
              <a:gd name="adj" fmla="val 2345"/>
            </a:avLst>
          </a:prstGeom>
          <a:solidFill>
            <a:schemeClr val="bg1"/>
          </a:solidFill>
          <a:ln w="19050">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fr-FR" sz="1350" noProof="0"/>
          </a:p>
        </p:txBody>
      </p:sp>
      <p:sp>
        <p:nvSpPr>
          <p:cNvPr id="1056464106" name="Oval 8"/>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800" b="0" i="0" u="none" strike="noStrike" cap="none" spc="0" noProof="0" smtClean="0">
                <a:ln>
                  <a:noFill/>
                </a:ln>
                <a:solidFill>
                  <a:srgbClr val="FFFFFF"/>
                </a:solidFill>
                <a:latin typeface="Century Gothic"/>
                <a:ea typeface="+mn-ea"/>
                <a:cs typeface="+mn-cs"/>
              </a:rPr>
              <a:t>6</a:t>
            </a:fld>
            <a:endParaRPr lang="fr-FR" sz="800" b="0" i="0" u="none" strike="noStrike" cap="none" spc="0" noProof="0">
              <a:ln>
                <a:noFill/>
              </a:ln>
              <a:solidFill>
                <a:srgbClr val="FFFFFF"/>
              </a:solidFill>
              <a:latin typeface="Century Gothic"/>
              <a:ea typeface="+mn-ea"/>
              <a:cs typeface="+mn-cs"/>
            </a:endParaRPr>
          </a:p>
        </p:txBody>
      </p:sp>
      <p:pic>
        <p:nvPicPr>
          <p:cNvPr id="1182036074" name="Graphic 19"/>
          <p:cNvPicPr/>
          <p:nvPr/>
        </p:nvPicPr>
        <p:blipFill>
          <a:blip r:embed="rId3" cstate="screen">
            <a:extLst>
              <a:ext uri="{28A0092B-C50C-407E-A947-70E740481C1C}">
                <a14:useLocalDpi xmlns:a14="http://schemas.microsoft.com/office/drawing/2010/main"/>
              </a:ext>
            </a:extLst>
          </a:blip>
          <a:stretch/>
        </p:blipFill>
        <p:spPr bwMode="auto">
          <a:xfrm>
            <a:off x="697881" y="66685"/>
            <a:ext cx="154630" cy="154630"/>
          </a:xfrm>
          <a:prstGeom prst="rect">
            <a:avLst/>
          </a:prstGeom>
        </p:spPr>
      </p:pic>
      <p:sp>
        <p:nvSpPr>
          <p:cNvPr id="1046954545" name="Titre 10"/>
          <p:cNvSpPr>
            <a:spLocks noGrp="1"/>
          </p:cNvSpPr>
          <p:nvPr>
            <p:ph type="title"/>
          </p:nvPr>
        </p:nvSpPr>
        <p:spPr bwMode="auto">
          <a:xfrm>
            <a:off x="522002" y="367672"/>
            <a:ext cx="8370478" cy="369332"/>
          </a:xfrm>
        </p:spPr>
        <p:txBody>
          <a:bodyPr/>
          <a:lstStyle/>
          <a:p>
            <a:pPr lvl="0" defTabSz="685800">
              <a:defRPr/>
            </a:pPr>
            <a:r>
              <a:rPr lang="fr-FR" noProof="0">
                <a:latin typeface="+mn-lt"/>
              </a:rPr>
              <a:t>500 clients cyber avec un taux net de rétention &gt; 100%</a:t>
            </a:r>
            <a:r>
              <a:rPr lang="fr-FR" noProof="0">
                <a:solidFill>
                  <a:schemeClr val="bg1"/>
                </a:solidFill>
                <a:latin typeface="+mn-lt"/>
              </a:rPr>
              <a:t>%</a:t>
            </a:r>
            <a:endParaRPr lang="fr-FR" noProof="0">
              <a:solidFill>
                <a:srgbClr val="335E79">
                  <a:lumMod val="50000"/>
                </a:srgbClr>
              </a:solidFill>
              <a:latin typeface="+mn-lt"/>
            </a:endParaRPr>
          </a:p>
        </p:txBody>
      </p:sp>
      <p:sp>
        <p:nvSpPr>
          <p:cNvPr id="1361779299" name="Text Placeholder 14"/>
          <p:cNvSpPr txBox="1"/>
          <p:nvPr/>
        </p:nvSpPr>
        <p:spPr bwMode="auto">
          <a:xfrm>
            <a:off x="521998" y="722896"/>
            <a:ext cx="7740000" cy="246221"/>
          </a:xfrm>
          <a:prstGeom prst="rect">
            <a:avLst/>
          </a:prstGeom>
        </p:spPr>
        <p:txBody>
          <a:bodyPr wrap="square" lIns="0" tIns="0" rIns="0" bIns="0" anchor="t">
            <a:noAutofit/>
          </a:bodyPr>
          <a:lstStyle>
            <a:lvl1pPr marL="0" indent="0" algn="l" defTabSz="685800">
              <a:lnSpc>
                <a:spcPct val="100000"/>
              </a:lnSpc>
              <a:spcBef>
                <a:spcPts val="0"/>
              </a:spcBef>
              <a:buFont typeface="Arial"/>
              <a:buNone/>
              <a:defRPr sz="2000">
                <a:solidFill>
                  <a:schemeClr val="bg2"/>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a:defRPr/>
            </a:pPr>
            <a:r>
              <a:rPr lang="fr-FR" sz="1600" spc="300" noProof="0">
                <a:solidFill>
                  <a:schemeClr val="accent1"/>
                </a:solidFill>
              </a:rPr>
              <a:t>Reconnu par tous les secteurs d'activité</a:t>
            </a:r>
            <a:endParaRPr lang="fr-FR" noProof="0"/>
          </a:p>
        </p:txBody>
      </p:sp>
      <p:sp>
        <p:nvSpPr>
          <p:cNvPr id="1539159766" name="Sous-titre 6"/>
          <p:cNvSpPr txBox="1"/>
          <p:nvPr/>
        </p:nvSpPr>
        <p:spPr bwMode="auto">
          <a:xfrm>
            <a:off x="3210144" y="1268804"/>
            <a:ext cx="2263739" cy="405218"/>
          </a:xfrm>
          <a:prstGeom prst="rect">
            <a:avLst/>
          </a:prstGeom>
        </p:spPr>
        <p:txBody>
          <a:bodyPr vert="horz" lIns="68580" tIns="34290" rIns="68580" bIns="3429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fr-FR" sz="1100" noProof="0">
                <a:solidFill>
                  <a:schemeClr val="accent1"/>
                </a:solidFill>
              </a:rPr>
              <a:t>Collectivités</a:t>
            </a:r>
            <a:endParaRPr lang="fr-FR" sz="2000" noProof="0">
              <a:solidFill>
                <a:schemeClr val="accent1"/>
              </a:solidFill>
            </a:endParaRPr>
          </a:p>
        </p:txBody>
      </p:sp>
      <p:sp>
        <p:nvSpPr>
          <p:cNvPr id="1995531008" name="Sous-titre 6"/>
          <p:cNvSpPr txBox="1"/>
          <p:nvPr/>
        </p:nvSpPr>
        <p:spPr bwMode="auto">
          <a:xfrm>
            <a:off x="433815" y="1269860"/>
            <a:ext cx="1273262" cy="230444"/>
          </a:xfrm>
          <a:prstGeom prst="rect">
            <a:avLst/>
          </a:prstGeom>
        </p:spPr>
        <p:txBody>
          <a:bodyPr vert="horz" lIns="68580" tIns="34290" rIns="68580" bIns="3429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fr-FR" sz="1100" noProof="0" dirty="0">
                <a:solidFill>
                  <a:schemeClr val="accent1"/>
                </a:solidFill>
              </a:rPr>
              <a:t>Santé</a:t>
            </a:r>
            <a:endParaRPr lang="fr-FR" noProof="0" dirty="0"/>
          </a:p>
        </p:txBody>
      </p:sp>
      <p:sp>
        <p:nvSpPr>
          <p:cNvPr id="247327778" name="Rectangle : coins arrondis 14"/>
          <p:cNvSpPr/>
          <p:nvPr/>
        </p:nvSpPr>
        <p:spPr bwMode="auto">
          <a:xfrm>
            <a:off x="510171" y="1503107"/>
            <a:ext cx="2635844" cy="1185905"/>
          </a:xfrm>
          <a:prstGeom prst="roundRect">
            <a:avLst>
              <a:gd name="adj" fmla="val 2106"/>
            </a:avLst>
          </a:prstGeom>
          <a:solidFill>
            <a:schemeClr val="bg1"/>
          </a:solidFill>
          <a:ln w="19050">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fr-FR" sz="1350" noProof="0"/>
          </a:p>
        </p:txBody>
      </p:sp>
      <p:sp>
        <p:nvSpPr>
          <p:cNvPr id="1414617071" name="Rectangle : coins arrondis 15"/>
          <p:cNvSpPr/>
          <p:nvPr/>
        </p:nvSpPr>
        <p:spPr bwMode="auto">
          <a:xfrm>
            <a:off x="6017355" y="1503107"/>
            <a:ext cx="2635844" cy="1199733"/>
          </a:xfrm>
          <a:prstGeom prst="roundRect">
            <a:avLst>
              <a:gd name="adj" fmla="val 2345"/>
            </a:avLst>
          </a:prstGeom>
          <a:solidFill>
            <a:schemeClr val="bg1"/>
          </a:solidFill>
          <a:ln w="19050">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fr-FR" sz="1350" noProof="0"/>
          </a:p>
        </p:txBody>
      </p:sp>
      <p:sp>
        <p:nvSpPr>
          <p:cNvPr id="1884121797" name="Rectangle : coins arrondis 16"/>
          <p:cNvSpPr/>
          <p:nvPr/>
        </p:nvSpPr>
        <p:spPr bwMode="auto">
          <a:xfrm>
            <a:off x="3258620" y="1503107"/>
            <a:ext cx="2635844" cy="1185905"/>
          </a:xfrm>
          <a:prstGeom prst="roundRect">
            <a:avLst>
              <a:gd name="adj" fmla="val 2345"/>
            </a:avLst>
          </a:prstGeom>
          <a:solidFill>
            <a:schemeClr val="bg1"/>
          </a:solidFill>
          <a:ln w="19050">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fr-FR" sz="1350" noProof="0"/>
          </a:p>
        </p:txBody>
      </p:sp>
      <p:sp>
        <p:nvSpPr>
          <p:cNvPr id="789582747" name="Sous-titre 6"/>
          <p:cNvSpPr txBox="1"/>
          <p:nvPr/>
        </p:nvSpPr>
        <p:spPr bwMode="auto">
          <a:xfrm>
            <a:off x="5953888" y="1272604"/>
            <a:ext cx="2263739" cy="405218"/>
          </a:xfrm>
          <a:prstGeom prst="rect">
            <a:avLst/>
          </a:prstGeom>
        </p:spPr>
        <p:txBody>
          <a:bodyPr vert="horz" lIns="68580" tIns="34290" rIns="68580" bIns="3429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fr-FR" sz="1100" noProof="0">
                <a:solidFill>
                  <a:schemeClr val="accent1"/>
                </a:solidFill>
              </a:rPr>
              <a:t>Institutions</a:t>
            </a:r>
            <a:endParaRPr lang="fr-FR" sz="2000" noProof="0">
              <a:solidFill>
                <a:schemeClr val="accent1"/>
              </a:solidFill>
            </a:endParaRPr>
          </a:p>
        </p:txBody>
      </p:sp>
      <p:sp>
        <p:nvSpPr>
          <p:cNvPr id="1041993959" name="Sous-titre 6"/>
          <p:cNvSpPr txBox="1"/>
          <p:nvPr/>
        </p:nvSpPr>
        <p:spPr bwMode="auto">
          <a:xfrm>
            <a:off x="3210144" y="2793897"/>
            <a:ext cx="2263739" cy="405218"/>
          </a:xfrm>
          <a:prstGeom prst="rect">
            <a:avLst/>
          </a:prstGeom>
        </p:spPr>
        <p:txBody>
          <a:bodyPr vert="horz" lIns="68580" tIns="34290" rIns="68580" bIns="3429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fr-FR" sz="1100" noProof="0">
                <a:solidFill>
                  <a:schemeClr val="accent1"/>
                </a:solidFill>
              </a:rPr>
              <a:t>Banque et Assurances</a:t>
            </a:r>
          </a:p>
        </p:txBody>
      </p:sp>
      <p:sp>
        <p:nvSpPr>
          <p:cNvPr id="689958633" name="Sous-titre 6"/>
          <p:cNvSpPr txBox="1"/>
          <p:nvPr/>
        </p:nvSpPr>
        <p:spPr bwMode="auto">
          <a:xfrm>
            <a:off x="433815" y="2794953"/>
            <a:ext cx="1273262" cy="230444"/>
          </a:xfrm>
          <a:prstGeom prst="rect">
            <a:avLst/>
          </a:prstGeom>
        </p:spPr>
        <p:txBody>
          <a:bodyPr vert="horz" lIns="68580" tIns="34290" rIns="68580" bIns="3429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fr-FR" sz="1100" noProof="0">
                <a:solidFill>
                  <a:schemeClr val="accent1"/>
                </a:solidFill>
              </a:rPr>
              <a:t>Distribution</a:t>
            </a:r>
            <a:endParaRPr lang="fr-FR" noProof="0"/>
          </a:p>
        </p:txBody>
      </p:sp>
      <p:sp>
        <p:nvSpPr>
          <p:cNvPr id="432455367" name="Rectangle : coins arrondis 35"/>
          <p:cNvSpPr/>
          <p:nvPr/>
        </p:nvSpPr>
        <p:spPr bwMode="auto">
          <a:xfrm>
            <a:off x="510171" y="3028201"/>
            <a:ext cx="2635844" cy="1175705"/>
          </a:xfrm>
          <a:prstGeom prst="roundRect">
            <a:avLst>
              <a:gd name="adj" fmla="val 2106"/>
            </a:avLst>
          </a:prstGeom>
          <a:solidFill>
            <a:schemeClr val="bg1"/>
          </a:solidFill>
          <a:ln w="19050">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fr-FR" sz="1350" noProof="0"/>
          </a:p>
        </p:txBody>
      </p:sp>
      <p:sp>
        <p:nvSpPr>
          <p:cNvPr id="883904973" name="Rectangle : coins arrondis 37"/>
          <p:cNvSpPr/>
          <p:nvPr/>
        </p:nvSpPr>
        <p:spPr bwMode="auto">
          <a:xfrm>
            <a:off x="3258620" y="3028201"/>
            <a:ext cx="2635844" cy="1199733"/>
          </a:xfrm>
          <a:prstGeom prst="roundRect">
            <a:avLst>
              <a:gd name="adj" fmla="val 2345"/>
            </a:avLst>
          </a:prstGeom>
          <a:solidFill>
            <a:schemeClr val="bg1"/>
          </a:solidFill>
          <a:ln w="19050">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fr-FR" sz="1350" noProof="0"/>
          </a:p>
        </p:txBody>
      </p:sp>
      <p:sp>
        <p:nvSpPr>
          <p:cNvPr id="770258832" name="Sous-titre 6"/>
          <p:cNvSpPr txBox="1"/>
          <p:nvPr/>
        </p:nvSpPr>
        <p:spPr bwMode="auto">
          <a:xfrm>
            <a:off x="5953888" y="2780971"/>
            <a:ext cx="2263739" cy="405218"/>
          </a:xfrm>
          <a:prstGeom prst="rect">
            <a:avLst/>
          </a:prstGeom>
        </p:spPr>
        <p:txBody>
          <a:bodyPr vert="horz" lIns="68580" tIns="34290" rIns="68580" bIns="3429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fr-FR" sz="1100" noProof="0">
                <a:solidFill>
                  <a:schemeClr val="accent1"/>
                </a:solidFill>
              </a:rPr>
              <a:t>Autres</a:t>
            </a:r>
            <a:endParaRPr lang="fr-FR" sz="2000" noProof="0">
              <a:solidFill>
                <a:schemeClr val="accent1"/>
              </a:solidFill>
            </a:endParaRPr>
          </a:p>
        </p:txBody>
      </p:sp>
      <p:pic>
        <p:nvPicPr>
          <p:cNvPr id="326487622" name="Image 40"/>
          <p:cNvPicPr>
            <a:picLocks noChangeAspect="1"/>
          </p:cNvPicPr>
          <p:nvPr/>
        </p:nvPicPr>
        <p:blipFill>
          <a:blip r:embed="rId4" cstate="screen">
            <a:extLst>
              <a:ext uri="{28A0092B-C50C-407E-A947-70E740481C1C}">
                <a14:useLocalDpi xmlns:a14="http://schemas.microsoft.com/office/drawing/2010/main"/>
              </a:ext>
            </a:extLst>
          </a:blip>
          <a:stretch/>
        </p:blipFill>
        <p:spPr bwMode="auto">
          <a:xfrm>
            <a:off x="615798" y="1586849"/>
            <a:ext cx="821912" cy="473856"/>
          </a:xfrm>
          <a:prstGeom prst="rect">
            <a:avLst/>
          </a:prstGeom>
        </p:spPr>
      </p:pic>
      <p:pic>
        <p:nvPicPr>
          <p:cNvPr id="1499461972" name="Image 41"/>
          <p:cNvPicPr>
            <a:picLocks noChangeAspect="1"/>
          </p:cNvPicPr>
          <p:nvPr/>
        </p:nvPicPr>
        <p:blipFill>
          <a:blip r:embed="rId5" cstate="email">
            <a:extLst>
              <a:ext uri="{28A0092B-C50C-407E-A947-70E740481C1C}">
                <a14:useLocalDpi xmlns:a14="http://schemas.microsoft.com/office/drawing/2010/main"/>
              </a:ext>
            </a:extLst>
          </a:blip>
          <a:stretch/>
        </p:blipFill>
        <p:spPr bwMode="auto">
          <a:xfrm>
            <a:off x="1667664" y="1579144"/>
            <a:ext cx="424400" cy="504747"/>
          </a:xfrm>
          <a:prstGeom prst="rect">
            <a:avLst/>
          </a:prstGeom>
        </p:spPr>
      </p:pic>
      <p:pic>
        <p:nvPicPr>
          <p:cNvPr id="1376025704" name="Image 42"/>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2238603" y="1523966"/>
            <a:ext cx="872297" cy="576245"/>
          </a:xfrm>
          <a:prstGeom prst="rect">
            <a:avLst/>
          </a:prstGeom>
        </p:spPr>
      </p:pic>
      <p:pic>
        <p:nvPicPr>
          <p:cNvPr id="1732553184" name="Image 43"/>
          <p:cNvPicPr>
            <a:picLocks noChangeAspect="1"/>
          </p:cNvPicPr>
          <p:nvPr/>
        </p:nvPicPr>
        <p:blipFill>
          <a:blip r:embed="rId7" cstate="screen">
            <a:extLst>
              <a:ext uri="{28A0092B-C50C-407E-A947-70E740481C1C}">
                <a14:useLocalDpi xmlns:a14="http://schemas.microsoft.com/office/drawing/2010/main"/>
              </a:ext>
            </a:extLst>
          </a:blip>
          <a:stretch/>
        </p:blipFill>
        <p:spPr bwMode="auto">
          <a:xfrm>
            <a:off x="1998232" y="2143223"/>
            <a:ext cx="620907" cy="379521"/>
          </a:xfrm>
          <a:prstGeom prst="rect">
            <a:avLst/>
          </a:prstGeom>
        </p:spPr>
      </p:pic>
      <p:pic>
        <p:nvPicPr>
          <p:cNvPr id="135264107" name="Image 44"/>
          <p:cNvPicPr>
            <a:picLocks noChangeAspect="1"/>
          </p:cNvPicPr>
          <p:nvPr/>
        </p:nvPicPr>
        <p:blipFill>
          <a:blip r:embed="rId8" cstate="email">
            <a:extLst>
              <a:ext uri="{28A0092B-C50C-407E-A947-70E740481C1C}">
                <a14:useLocalDpi xmlns:a14="http://schemas.microsoft.com/office/drawing/2010/main"/>
              </a:ext>
            </a:extLst>
          </a:blip>
          <a:stretch/>
        </p:blipFill>
        <p:spPr bwMode="auto">
          <a:xfrm>
            <a:off x="775196" y="2248149"/>
            <a:ext cx="936008" cy="352921"/>
          </a:xfrm>
          <a:prstGeom prst="rect">
            <a:avLst/>
          </a:prstGeom>
        </p:spPr>
      </p:pic>
      <p:pic>
        <p:nvPicPr>
          <p:cNvPr id="2090206986" name="Image 45"/>
          <p:cNvPicPr>
            <a:picLocks noChangeAspect="1"/>
          </p:cNvPicPr>
          <p:nvPr/>
        </p:nvPicPr>
        <p:blipFill>
          <a:blip r:embed="rId9" cstate="email">
            <a:extLst>
              <a:ext uri="{28A0092B-C50C-407E-A947-70E740481C1C}">
                <a14:useLocalDpi xmlns:a14="http://schemas.microsoft.com/office/drawing/2010/main"/>
              </a:ext>
            </a:extLst>
          </a:blip>
          <a:stretch/>
        </p:blipFill>
        <p:spPr bwMode="auto">
          <a:xfrm>
            <a:off x="2242433" y="3148935"/>
            <a:ext cx="621511" cy="502181"/>
          </a:xfrm>
          <a:prstGeom prst="rect">
            <a:avLst/>
          </a:prstGeom>
        </p:spPr>
      </p:pic>
      <p:pic>
        <p:nvPicPr>
          <p:cNvPr id="893357714" name="Image 46"/>
          <p:cNvPicPr>
            <a:picLocks noChangeAspect="1"/>
          </p:cNvPicPr>
          <p:nvPr/>
        </p:nvPicPr>
        <p:blipFill>
          <a:blip r:embed="rId10" cstate="screen">
            <a:extLst>
              <a:ext uri="{28A0092B-C50C-407E-A947-70E740481C1C}">
                <a14:useLocalDpi xmlns:a14="http://schemas.microsoft.com/office/drawing/2010/main"/>
              </a:ext>
            </a:extLst>
          </a:blip>
          <a:stretch/>
        </p:blipFill>
        <p:spPr bwMode="auto">
          <a:xfrm>
            <a:off x="497397" y="3307598"/>
            <a:ext cx="1136360" cy="262340"/>
          </a:xfrm>
          <a:prstGeom prst="rect">
            <a:avLst/>
          </a:prstGeom>
        </p:spPr>
      </p:pic>
      <p:pic>
        <p:nvPicPr>
          <p:cNvPr id="1618864257" name="Image 47"/>
          <p:cNvPicPr>
            <a:picLocks noChangeAspect="1"/>
          </p:cNvPicPr>
          <p:nvPr/>
        </p:nvPicPr>
        <p:blipFill>
          <a:blip r:embed="rId11" cstate="screen">
            <a:extLst>
              <a:ext uri="{28A0092B-C50C-407E-A947-70E740481C1C}">
                <a14:useLocalDpi xmlns:a14="http://schemas.microsoft.com/office/drawing/2010/main"/>
              </a:ext>
            </a:extLst>
          </a:blip>
          <a:stretch/>
        </p:blipFill>
        <p:spPr bwMode="auto">
          <a:xfrm>
            <a:off x="3435294" y="1631775"/>
            <a:ext cx="492523" cy="435252"/>
          </a:xfrm>
          <a:prstGeom prst="rect">
            <a:avLst/>
          </a:prstGeom>
        </p:spPr>
      </p:pic>
      <p:pic>
        <p:nvPicPr>
          <p:cNvPr id="1211271980" name="Image 49"/>
          <p:cNvPicPr>
            <a:picLocks noChangeAspect="1"/>
          </p:cNvPicPr>
          <p:nvPr/>
        </p:nvPicPr>
        <p:blipFill>
          <a:blip r:embed="rId12" cstate="screen">
            <a:extLst>
              <a:ext uri="{28A0092B-C50C-407E-A947-70E740481C1C}">
                <a14:useLocalDpi xmlns:a14="http://schemas.microsoft.com/office/drawing/2010/main"/>
              </a:ext>
            </a:extLst>
          </a:blip>
          <a:stretch/>
        </p:blipFill>
        <p:spPr bwMode="auto">
          <a:xfrm>
            <a:off x="6387715" y="2119738"/>
            <a:ext cx="600923" cy="480399"/>
          </a:xfrm>
          <a:prstGeom prst="rect">
            <a:avLst/>
          </a:prstGeom>
        </p:spPr>
      </p:pic>
      <p:pic>
        <p:nvPicPr>
          <p:cNvPr id="1184867094" name="Image 50"/>
          <p:cNvPicPr>
            <a:picLocks noChangeAspect="1"/>
          </p:cNvPicPr>
          <p:nvPr/>
        </p:nvPicPr>
        <p:blipFill>
          <a:blip r:embed="rId13" cstate="screen">
            <a:extLst>
              <a:ext uri="{28A0092B-C50C-407E-A947-70E740481C1C}">
                <a14:useLocalDpi xmlns:a14="http://schemas.microsoft.com/office/drawing/2010/main"/>
              </a:ext>
            </a:extLst>
          </a:blip>
          <a:stretch/>
        </p:blipFill>
        <p:spPr bwMode="auto">
          <a:xfrm>
            <a:off x="6243226" y="1568976"/>
            <a:ext cx="889903" cy="594880"/>
          </a:xfrm>
          <a:prstGeom prst="rect">
            <a:avLst/>
          </a:prstGeom>
        </p:spPr>
      </p:pic>
      <p:pic>
        <p:nvPicPr>
          <p:cNvPr id="1087123541" name="Image 52"/>
          <p:cNvPicPr>
            <a:picLocks noChangeAspect="1"/>
          </p:cNvPicPr>
          <p:nvPr/>
        </p:nvPicPr>
        <p:blipFill>
          <a:blip r:embed="rId14" cstate="screen">
            <a:extLst>
              <a:ext uri="{28A0092B-C50C-407E-A947-70E740481C1C}">
                <a14:useLocalDpi xmlns:a14="http://schemas.microsoft.com/office/drawing/2010/main"/>
              </a:ext>
            </a:extLst>
          </a:blip>
          <a:stretch/>
        </p:blipFill>
        <p:spPr bwMode="auto">
          <a:xfrm>
            <a:off x="7568527" y="2096059"/>
            <a:ext cx="835283" cy="458914"/>
          </a:xfrm>
          <a:prstGeom prst="rect">
            <a:avLst/>
          </a:prstGeom>
        </p:spPr>
      </p:pic>
      <p:pic>
        <p:nvPicPr>
          <p:cNvPr id="388819930" name="Image 53"/>
          <p:cNvPicPr>
            <a:picLocks noChangeAspect="1"/>
          </p:cNvPicPr>
          <p:nvPr/>
        </p:nvPicPr>
        <p:blipFill>
          <a:blip r:embed="rId15" cstate="screen">
            <a:extLst>
              <a:ext uri="{28A0092B-C50C-407E-A947-70E740481C1C}">
                <a14:useLocalDpi xmlns:a14="http://schemas.microsoft.com/office/drawing/2010/main"/>
              </a:ext>
            </a:extLst>
          </a:blip>
          <a:stretch/>
        </p:blipFill>
        <p:spPr bwMode="auto">
          <a:xfrm>
            <a:off x="7568701" y="1598341"/>
            <a:ext cx="686304" cy="534218"/>
          </a:xfrm>
          <a:prstGeom prst="rect">
            <a:avLst/>
          </a:prstGeom>
        </p:spPr>
      </p:pic>
      <p:pic>
        <p:nvPicPr>
          <p:cNvPr id="1228690335" name="Picture 2" descr="Ville de Lyon Logo.fw - SASE"/>
          <p:cNvPicPr>
            <a:picLocks noChangeAspect="1" noChangeArrowheads="1"/>
          </p:cNvPicPr>
          <p:nvPr/>
        </p:nvPicPr>
        <p:blipFill>
          <a:blip r:embed="rId16" cstate="email">
            <a:extLst>
              <a:ext uri="{28A0092B-C50C-407E-A947-70E740481C1C}">
                <a14:useLocalDpi xmlns:a14="http://schemas.microsoft.com/office/drawing/2010/main"/>
              </a:ext>
            </a:extLst>
          </a:blip>
          <a:srcRect t="32345" b="33412"/>
          <a:stretch/>
        </p:blipFill>
        <p:spPr bwMode="auto">
          <a:xfrm>
            <a:off x="4056874" y="1770298"/>
            <a:ext cx="930191" cy="318535"/>
          </a:xfrm>
          <a:prstGeom prst="rect">
            <a:avLst/>
          </a:prstGeom>
          <a:noFill/>
        </p:spPr>
      </p:pic>
      <p:pic>
        <p:nvPicPr>
          <p:cNvPr id="767752379" name="Image 66"/>
          <p:cNvPicPr>
            <a:picLocks noChangeAspect="1"/>
          </p:cNvPicPr>
          <p:nvPr/>
        </p:nvPicPr>
        <p:blipFill>
          <a:blip r:embed="rId17" cstate="screen">
            <a:extLst>
              <a:ext uri="{28A0092B-C50C-407E-A947-70E740481C1C}">
                <a14:useLocalDpi xmlns:a14="http://schemas.microsoft.com/office/drawing/2010/main"/>
              </a:ext>
            </a:extLst>
          </a:blip>
          <a:stretch/>
        </p:blipFill>
        <p:spPr bwMode="auto">
          <a:xfrm>
            <a:off x="5096189" y="1672533"/>
            <a:ext cx="736588" cy="411166"/>
          </a:xfrm>
          <a:prstGeom prst="rect">
            <a:avLst/>
          </a:prstGeom>
        </p:spPr>
      </p:pic>
      <p:pic>
        <p:nvPicPr>
          <p:cNvPr id="344658540" name="Picture 4" descr="Monceau Logo"/>
          <p:cNvPicPr>
            <a:picLocks noChangeAspect="1" noChangeArrowheads="1"/>
          </p:cNvPicPr>
          <p:nvPr/>
        </p:nvPicPr>
        <p:blipFill>
          <a:blip r:embed="rId18" cstate="email">
            <a:extLst>
              <a:ext uri="{28A0092B-C50C-407E-A947-70E740481C1C}">
                <a14:useLocalDpi xmlns:a14="http://schemas.microsoft.com/office/drawing/2010/main"/>
              </a:ext>
            </a:extLst>
          </a:blip>
          <a:stretch/>
        </p:blipFill>
        <p:spPr bwMode="auto">
          <a:xfrm>
            <a:off x="3369175" y="3088496"/>
            <a:ext cx="1304978" cy="392009"/>
          </a:xfrm>
          <a:prstGeom prst="rect">
            <a:avLst/>
          </a:prstGeom>
          <a:noFill/>
        </p:spPr>
      </p:pic>
      <p:pic>
        <p:nvPicPr>
          <p:cNvPr id="1826207201" name="Image 68"/>
          <p:cNvPicPr>
            <a:picLocks noChangeAspect="1"/>
          </p:cNvPicPr>
          <p:nvPr/>
        </p:nvPicPr>
        <p:blipFill>
          <a:blip r:embed="rId19" cstate="screen">
            <a:extLst>
              <a:ext uri="{28A0092B-C50C-407E-A947-70E740481C1C}">
                <a14:useLocalDpi xmlns:a14="http://schemas.microsoft.com/office/drawing/2010/main"/>
              </a:ext>
            </a:extLst>
          </a:blip>
          <a:stretch/>
        </p:blipFill>
        <p:spPr bwMode="auto">
          <a:xfrm>
            <a:off x="6363838" y="3112470"/>
            <a:ext cx="952490" cy="390256"/>
          </a:xfrm>
          <a:prstGeom prst="rect">
            <a:avLst/>
          </a:prstGeom>
        </p:spPr>
      </p:pic>
      <p:pic>
        <p:nvPicPr>
          <p:cNvPr id="160592117" name="Image 69"/>
          <p:cNvPicPr>
            <a:picLocks noChangeAspect="1"/>
          </p:cNvPicPr>
          <p:nvPr/>
        </p:nvPicPr>
        <p:blipFill>
          <a:blip r:embed="rId20" cstate="screen">
            <a:extLst>
              <a:ext uri="{28A0092B-C50C-407E-A947-70E740481C1C}">
                <a14:useLocalDpi xmlns:a14="http://schemas.microsoft.com/office/drawing/2010/main"/>
              </a:ext>
            </a:extLst>
          </a:blip>
          <a:stretch/>
        </p:blipFill>
        <p:spPr bwMode="auto">
          <a:xfrm>
            <a:off x="1489941" y="3459904"/>
            <a:ext cx="639887" cy="545618"/>
          </a:xfrm>
          <a:prstGeom prst="rect">
            <a:avLst/>
          </a:prstGeom>
        </p:spPr>
      </p:pic>
      <p:pic>
        <p:nvPicPr>
          <p:cNvPr id="284728235" name="Image 70"/>
          <p:cNvPicPr>
            <a:picLocks noChangeAspect="1"/>
          </p:cNvPicPr>
          <p:nvPr/>
        </p:nvPicPr>
        <p:blipFill>
          <a:blip r:embed="rId21" cstate="screen">
            <a:extLst>
              <a:ext uri="{28A0092B-C50C-407E-A947-70E740481C1C}">
                <a14:useLocalDpi xmlns:a14="http://schemas.microsoft.com/office/drawing/2010/main"/>
              </a:ext>
            </a:extLst>
          </a:blip>
          <a:stretch/>
        </p:blipFill>
        <p:spPr bwMode="auto">
          <a:xfrm>
            <a:off x="4851587" y="3276350"/>
            <a:ext cx="900642" cy="587176"/>
          </a:xfrm>
          <a:prstGeom prst="rect">
            <a:avLst/>
          </a:prstGeom>
        </p:spPr>
      </p:pic>
      <p:pic>
        <p:nvPicPr>
          <p:cNvPr id="2146748484" name="Image 71"/>
          <p:cNvPicPr>
            <a:picLocks noChangeAspect="1"/>
          </p:cNvPicPr>
          <p:nvPr/>
        </p:nvPicPr>
        <p:blipFill>
          <a:blip r:embed="rId22" cstate="screen">
            <a:extLst>
              <a:ext uri="{28A0092B-C50C-407E-A947-70E740481C1C}">
                <a14:useLocalDpi xmlns:a14="http://schemas.microsoft.com/office/drawing/2010/main"/>
              </a:ext>
            </a:extLst>
          </a:blip>
          <a:stretch/>
        </p:blipFill>
        <p:spPr bwMode="auto">
          <a:xfrm>
            <a:off x="6204243" y="3599258"/>
            <a:ext cx="1113395" cy="514946"/>
          </a:xfrm>
          <a:prstGeom prst="rect">
            <a:avLst/>
          </a:prstGeom>
        </p:spPr>
      </p:pic>
      <p:pic>
        <p:nvPicPr>
          <p:cNvPr id="1632314098" name="Image 72"/>
          <p:cNvPicPr>
            <a:picLocks noChangeAspect="1"/>
          </p:cNvPicPr>
          <p:nvPr/>
        </p:nvPicPr>
        <p:blipFill>
          <a:blip r:embed="rId23" cstate="screen">
            <a:extLst>
              <a:ext uri="{28A0092B-C50C-407E-A947-70E740481C1C}">
                <a14:useLocalDpi xmlns:a14="http://schemas.microsoft.com/office/drawing/2010/main"/>
              </a:ext>
            </a:extLst>
          </a:blip>
          <a:stretch/>
        </p:blipFill>
        <p:spPr bwMode="auto">
          <a:xfrm>
            <a:off x="7689481" y="3089705"/>
            <a:ext cx="526202" cy="526202"/>
          </a:xfrm>
          <a:prstGeom prst="rect">
            <a:avLst/>
          </a:prstGeom>
        </p:spPr>
      </p:pic>
      <p:pic>
        <p:nvPicPr>
          <p:cNvPr id="694149204" name="Image 73"/>
          <p:cNvPicPr>
            <a:picLocks noChangeAspect="1"/>
          </p:cNvPicPr>
          <p:nvPr/>
        </p:nvPicPr>
        <p:blipFill>
          <a:blip r:embed="rId24" cstate="screen">
            <a:extLst>
              <a:ext uri="{28A0092B-C50C-407E-A947-70E740481C1C}">
                <a14:useLocalDpi xmlns:a14="http://schemas.microsoft.com/office/drawing/2010/main"/>
              </a:ext>
            </a:extLst>
          </a:blip>
          <a:stretch/>
        </p:blipFill>
        <p:spPr bwMode="auto">
          <a:xfrm>
            <a:off x="3356751" y="3478145"/>
            <a:ext cx="1229585" cy="550078"/>
          </a:xfrm>
          <a:prstGeom prst="rect">
            <a:avLst/>
          </a:prstGeom>
        </p:spPr>
      </p:pic>
      <p:pic>
        <p:nvPicPr>
          <p:cNvPr id="949379164" name="Image 74"/>
          <p:cNvPicPr>
            <a:picLocks noChangeAspect="1"/>
          </p:cNvPicPr>
          <p:nvPr/>
        </p:nvPicPr>
        <p:blipFill>
          <a:blip r:embed="rId25" cstate="email">
            <a:extLst>
              <a:ext uri="{28A0092B-C50C-407E-A947-70E740481C1C}">
                <a14:useLocalDpi xmlns:a14="http://schemas.microsoft.com/office/drawing/2010/main"/>
              </a:ext>
            </a:extLst>
          </a:blip>
          <a:stretch/>
        </p:blipFill>
        <p:spPr bwMode="auto">
          <a:xfrm>
            <a:off x="7595643" y="3698524"/>
            <a:ext cx="781050" cy="361950"/>
          </a:xfrm>
          <a:prstGeom prst="rect">
            <a:avLst/>
          </a:prstGeom>
        </p:spPr>
      </p:pic>
      <p:pic>
        <p:nvPicPr>
          <p:cNvPr id="1269932145" name="Image 75"/>
          <p:cNvPicPr>
            <a:picLocks noChangeAspect="1"/>
          </p:cNvPicPr>
          <p:nvPr/>
        </p:nvPicPr>
        <p:blipFill>
          <a:blip r:embed="rId26" cstate="screen">
            <a:extLst>
              <a:ext uri="{28A0092B-C50C-407E-A947-70E740481C1C}">
                <a14:useLocalDpi xmlns:a14="http://schemas.microsoft.com/office/drawing/2010/main"/>
              </a:ext>
            </a:extLst>
          </a:blip>
          <a:stretch/>
        </p:blipFill>
        <p:spPr bwMode="auto">
          <a:xfrm>
            <a:off x="4234867" y="2226669"/>
            <a:ext cx="736588" cy="272537"/>
          </a:xfrm>
          <a:prstGeom prst="rect">
            <a:avLst/>
          </a:prstGeom>
        </p:spPr>
      </p:pic>
      <p:pic>
        <p:nvPicPr>
          <p:cNvPr id="2076338577" name="Image 76"/>
          <p:cNvPicPr>
            <a:picLocks noChangeAspect="1"/>
          </p:cNvPicPr>
          <p:nvPr/>
        </p:nvPicPr>
        <p:blipFill>
          <a:blip r:embed="rId27" cstate="screen">
            <a:extLst>
              <a:ext uri="{28A0092B-C50C-407E-A947-70E740481C1C}">
                <a14:useLocalDpi xmlns:a14="http://schemas.microsoft.com/office/drawing/2010/main"/>
              </a:ext>
            </a:extLst>
          </a:blip>
          <a:stretch/>
        </p:blipFill>
        <p:spPr bwMode="auto">
          <a:xfrm>
            <a:off x="3388748" y="2147987"/>
            <a:ext cx="659698" cy="429903"/>
          </a:xfrm>
          <a:prstGeom prst="rect">
            <a:avLst/>
          </a:prstGeom>
        </p:spPr>
      </p:pic>
      <p:pic>
        <p:nvPicPr>
          <p:cNvPr id="283730820" name="Picture 2"/>
          <p:cNvPicPr>
            <a:picLocks noChangeAspect="1" noChangeArrowheads="1"/>
          </p:cNvPicPr>
          <p:nvPr/>
        </p:nvPicPr>
        <p:blipFill>
          <a:blip r:embed="rId28" cstate="screen">
            <a:extLst>
              <a:ext uri="{28A0092B-C50C-407E-A947-70E740481C1C}">
                <a14:useLocalDpi xmlns:a14="http://schemas.microsoft.com/office/drawing/2010/main"/>
              </a:ext>
            </a:extLst>
          </a:blip>
          <a:stretch/>
        </p:blipFill>
        <p:spPr bwMode="auto">
          <a:xfrm>
            <a:off x="5161855" y="2159784"/>
            <a:ext cx="608671" cy="363879"/>
          </a:xfrm>
          <a:prstGeom prst="rect">
            <a:avLst/>
          </a:prstGeom>
          <a:noFill/>
        </p:spPr>
      </p:pic>
      <p:pic>
        <p:nvPicPr>
          <p:cNvPr id="1527034263" name="Image 2"/>
          <p:cNvPicPr>
            <a:picLocks noChangeAspect="1"/>
          </p:cNvPicPr>
          <p:nvPr/>
        </p:nvPicPr>
        <p:blipFill>
          <a:blip r:embed="rId29" cstate="screen">
            <a:extLst>
              <a:ext uri="{28A0092B-C50C-407E-A947-70E740481C1C}">
                <a14:useLocalDpi xmlns:a14="http://schemas.microsoft.com/office/drawing/2010/main"/>
              </a:ext>
            </a:extLst>
          </a:blip>
          <a:stretch/>
        </p:blipFill>
        <p:spPr bwMode="auto">
          <a:xfrm>
            <a:off x="1461948" y="4419311"/>
            <a:ext cx="440261" cy="476528"/>
          </a:xfrm>
          <a:prstGeom prst="rect">
            <a:avLst/>
          </a:prstGeom>
        </p:spPr>
      </p:pic>
      <p:pic>
        <p:nvPicPr>
          <p:cNvPr id="121103530" name="Picture 2" descr="France 2030 — Wikipédia"/>
          <p:cNvPicPr>
            <a:picLocks noChangeAspect="1" noChangeArrowheads="1"/>
          </p:cNvPicPr>
          <p:nvPr/>
        </p:nvPicPr>
        <p:blipFill>
          <a:blip r:embed="rId30" cstate="email">
            <a:extLst>
              <a:ext uri="{28A0092B-C50C-407E-A947-70E740481C1C}">
                <a14:useLocalDpi xmlns:a14="http://schemas.microsoft.com/office/drawing/2010/main"/>
              </a:ext>
            </a:extLst>
          </a:blip>
          <a:stretch/>
        </p:blipFill>
        <p:spPr bwMode="auto">
          <a:xfrm>
            <a:off x="2268931" y="4403831"/>
            <a:ext cx="476528" cy="476528"/>
          </a:xfrm>
          <a:prstGeom prst="rect">
            <a:avLst/>
          </a:prstGeom>
          <a:noFill/>
        </p:spPr>
      </p:pic>
      <p:pic>
        <p:nvPicPr>
          <p:cNvPr id="1415945555" name="Image 4"/>
          <p:cNvPicPr>
            <a:picLocks noChangeAspect="1"/>
          </p:cNvPicPr>
          <p:nvPr/>
        </p:nvPicPr>
        <p:blipFill>
          <a:blip r:embed="rId31" cstate="screen">
            <a:extLst>
              <a:ext uri="{28A0092B-C50C-407E-A947-70E740481C1C}">
                <a14:useLocalDpi xmlns:a14="http://schemas.microsoft.com/office/drawing/2010/main"/>
              </a:ext>
            </a:extLst>
          </a:blip>
          <a:stretch/>
        </p:blipFill>
        <p:spPr bwMode="auto">
          <a:xfrm>
            <a:off x="3063618" y="4274730"/>
            <a:ext cx="586266" cy="673284"/>
          </a:xfrm>
          <a:prstGeom prst="rect">
            <a:avLst/>
          </a:prstGeom>
        </p:spPr>
      </p:pic>
      <p:pic>
        <p:nvPicPr>
          <p:cNvPr id="1387819100" name="Picture 2" descr="Cloud de confiance et cybersécurité, Hexatrust s'agrandit"/>
          <p:cNvPicPr>
            <a:picLocks noChangeAspect="1" noChangeArrowheads="1"/>
          </p:cNvPicPr>
          <p:nvPr/>
        </p:nvPicPr>
        <p:blipFill>
          <a:blip r:embed="rId32" cstate="screen">
            <a:extLst>
              <a:ext uri="{28A0092B-C50C-407E-A947-70E740481C1C}">
                <a14:useLocalDpi xmlns:a14="http://schemas.microsoft.com/office/drawing/2010/main"/>
              </a:ext>
            </a:extLst>
          </a:blip>
          <a:srcRect/>
          <a:stretch/>
        </p:blipFill>
        <p:spPr bwMode="auto">
          <a:xfrm>
            <a:off x="4068129" y="4406583"/>
            <a:ext cx="1541386" cy="385768"/>
          </a:xfrm>
          <a:prstGeom prst="rect">
            <a:avLst/>
          </a:prstGeom>
          <a:noFill/>
        </p:spPr>
      </p:pic>
      <p:pic>
        <p:nvPicPr>
          <p:cNvPr id="1051232376" name="Image 6"/>
          <p:cNvPicPr>
            <a:picLocks noChangeAspect="1"/>
          </p:cNvPicPr>
          <p:nvPr/>
        </p:nvPicPr>
        <p:blipFill>
          <a:blip r:embed="rId33" cstate="email">
            <a:extLst>
              <a:ext uri="{28A0092B-C50C-407E-A947-70E740481C1C}">
                <a14:useLocalDpi xmlns:a14="http://schemas.microsoft.com/office/drawing/2010/main"/>
              </a:ext>
            </a:extLst>
          </a:blip>
          <a:stretch/>
        </p:blipFill>
        <p:spPr bwMode="auto">
          <a:xfrm>
            <a:off x="6294642" y="4418488"/>
            <a:ext cx="1113468" cy="3857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91939972" name="Oval 2"/>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800" b="0" i="0" u="none" strike="noStrike" cap="none" spc="0" noProof="0" smtClean="0">
                <a:ln>
                  <a:noFill/>
                </a:ln>
                <a:solidFill>
                  <a:srgbClr val="FFFFFF"/>
                </a:solidFill>
                <a:latin typeface="Century Gothic"/>
                <a:ea typeface="+mn-ea"/>
                <a:cs typeface="+mn-cs"/>
              </a:rPr>
              <a:t>7</a:t>
            </a:fld>
            <a:endParaRPr lang="fr-FR" sz="800" b="0" i="0" u="none" strike="noStrike" cap="none" spc="0" noProof="0">
              <a:ln>
                <a:noFill/>
              </a:ln>
              <a:solidFill>
                <a:srgbClr val="FFFFFF"/>
              </a:solidFill>
              <a:latin typeface="Century Gothic"/>
              <a:ea typeface="+mn-ea"/>
              <a:cs typeface="+mn-cs"/>
            </a:endParaRPr>
          </a:p>
        </p:txBody>
      </p:sp>
      <p:sp>
        <p:nvSpPr>
          <p:cNvPr id="2124585827" name="Titre 5"/>
          <p:cNvSpPr>
            <a:spLocks noGrp="1"/>
          </p:cNvSpPr>
          <p:nvPr>
            <p:ph type="title"/>
          </p:nvPr>
        </p:nvSpPr>
        <p:spPr bwMode="auto"/>
        <p:txBody>
          <a:bodyPr/>
          <a:lstStyle/>
          <a:p>
            <a:pPr lvl="0">
              <a:defRPr/>
            </a:pPr>
            <a:r>
              <a:rPr lang="fr-FR" noProof="0"/>
              <a:t>Notre positionnement</a:t>
            </a:r>
          </a:p>
        </p:txBody>
      </p:sp>
      <p:sp>
        <p:nvSpPr>
          <p:cNvPr id="1700013962" name="Espace réservé du texte 8"/>
          <p:cNvSpPr>
            <a:spLocks noGrp="1"/>
          </p:cNvSpPr>
          <p:nvPr>
            <p:ph type="body" sz="quarter" idx="13"/>
          </p:nvPr>
        </p:nvSpPr>
        <p:spPr bwMode="auto"/>
        <p:txBody>
          <a:bodyPr/>
          <a:lstStyle/>
          <a:p>
            <a:pPr>
              <a:defRPr/>
            </a:pPr>
            <a:r>
              <a:rPr lang="fr-FR" noProof="0"/>
              <a:t>02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77638542" name="Rectangle: Rounded Corners 1"/>
          <p:cNvSpPr/>
          <p:nvPr/>
        </p:nvSpPr>
        <p:spPr bwMode="auto">
          <a:xfrm>
            <a:off x="522000" y="1136047"/>
            <a:ext cx="2592000" cy="2997437"/>
          </a:xfrm>
          <a:prstGeom prst="roundRect">
            <a:avLst>
              <a:gd name="adj" fmla="val 1947"/>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a:lnSpc>
                <a:spcPct val="100000"/>
              </a:lnSpc>
              <a:spcBef>
                <a:spcPts val="0"/>
              </a:spcBef>
              <a:spcAft>
                <a:spcPts val="0"/>
              </a:spcAft>
              <a:buClrTx/>
              <a:buSzTx/>
              <a:buFontTx/>
              <a:buNone/>
              <a:defRPr/>
            </a:pPr>
            <a:endParaRPr lang="fr-FR" sz="1800" b="0" i="0" u="none" strike="noStrike" cap="none" spc="0" noProof="0">
              <a:ln>
                <a:noFill/>
              </a:ln>
              <a:solidFill>
                <a:srgbClr val="FF5A00"/>
              </a:solidFill>
              <a:latin typeface="Century Gothic"/>
              <a:ea typeface="+mn-ea"/>
              <a:cs typeface="+mn-cs"/>
            </a:endParaRPr>
          </a:p>
        </p:txBody>
      </p:sp>
      <p:sp>
        <p:nvSpPr>
          <p:cNvPr id="40463150" name="Rectangle: Rounded Corners 2"/>
          <p:cNvSpPr/>
          <p:nvPr/>
        </p:nvSpPr>
        <p:spPr bwMode="auto">
          <a:xfrm>
            <a:off x="6030000" y="1113792"/>
            <a:ext cx="2592000" cy="3022702"/>
          </a:xfrm>
          <a:prstGeom prst="roundRect">
            <a:avLst>
              <a:gd name="adj" fmla="val 1947"/>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a:lnSpc>
                <a:spcPct val="100000"/>
              </a:lnSpc>
              <a:spcBef>
                <a:spcPts val="0"/>
              </a:spcBef>
              <a:spcAft>
                <a:spcPts val="0"/>
              </a:spcAft>
              <a:buClrTx/>
              <a:buSzTx/>
              <a:buFontTx/>
              <a:buNone/>
              <a:defRPr/>
            </a:pPr>
            <a:endParaRPr lang="fr-FR" sz="1800" b="0" i="0" u="none" strike="noStrike" cap="none" spc="0" noProof="0">
              <a:ln>
                <a:noFill/>
              </a:ln>
              <a:solidFill>
                <a:srgbClr val="FF5A00"/>
              </a:solidFill>
              <a:latin typeface="Century Gothic"/>
              <a:ea typeface="+mn-ea"/>
              <a:cs typeface="+mn-cs"/>
            </a:endParaRPr>
          </a:p>
        </p:txBody>
      </p:sp>
      <p:sp>
        <p:nvSpPr>
          <p:cNvPr id="1712434003" name="Rectangle: Rounded Corners 4"/>
          <p:cNvSpPr/>
          <p:nvPr/>
        </p:nvSpPr>
        <p:spPr bwMode="auto">
          <a:xfrm>
            <a:off x="3276000" y="1113792"/>
            <a:ext cx="2592000" cy="3022702"/>
          </a:xfrm>
          <a:prstGeom prst="roundRect">
            <a:avLst>
              <a:gd name="adj" fmla="val 1947"/>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a:lnSpc>
                <a:spcPct val="100000"/>
              </a:lnSpc>
              <a:spcBef>
                <a:spcPts val="0"/>
              </a:spcBef>
              <a:spcAft>
                <a:spcPts val="0"/>
              </a:spcAft>
              <a:buClrTx/>
              <a:buSzTx/>
              <a:buFontTx/>
              <a:buNone/>
              <a:defRPr/>
            </a:pPr>
            <a:endParaRPr lang="fr-FR" sz="1800" b="0" i="0" u="none" strike="noStrike" cap="none" spc="0" noProof="0">
              <a:ln>
                <a:noFill/>
              </a:ln>
              <a:solidFill>
                <a:srgbClr val="FF5A00"/>
              </a:solidFill>
              <a:latin typeface="Century Gothic"/>
              <a:ea typeface="+mn-ea"/>
              <a:cs typeface="+mn-cs"/>
            </a:endParaRPr>
          </a:p>
        </p:txBody>
      </p:sp>
      <p:sp>
        <p:nvSpPr>
          <p:cNvPr id="1995046725" name="Rectangle: Rounded Corners 6"/>
          <p:cNvSpPr/>
          <p:nvPr/>
        </p:nvSpPr>
        <p:spPr bwMode="auto">
          <a:xfrm>
            <a:off x="525052" y="4175792"/>
            <a:ext cx="2592000" cy="605686"/>
          </a:xfrm>
          <a:prstGeom prst="roundRect">
            <a:avLst>
              <a:gd name="adj" fmla="val 8100"/>
            </a:avLst>
          </a:prstGeom>
          <a:solidFill>
            <a:schemeClr val="bg1"/>
          </a:solidFill>
          <a:ln w="3175">
            <a:solidFill>
              <a:schemeClr val="bg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85800">
              <a:lnSpc>
                <a:spcPct val="100000"/>
              </a:lnSpc>
              <a:spcBef>
                <a:spcPts val="0"/>
              </a:spcBef>
              <a:spcAft>
                <a:spcPts val="0"/>
              </a:spcAft>
              <a:buClrTx/>
              <a:buSzTx/>
              <a:buFontTx/>
              <a:buNone/>
              <a:defRPr/>
            </a:pPr>
            <a:endParaRPr lang="fr-FR" sz="1100" b="1" i="0" u="none" strike="noStrike" cap="none" spc="0" noProof="0">
              <a:ln>
                <a:noFill/>
              </a:ln>
              <a:solidFill>
                <a:srgbClr val="FF5A00"/>
              </a:solidFill>
              <a:latin typeface="Century Gothic"/>
              <a:ea typeface="+mn-ea"/>
              <a:cs typeface="+mn-cs"/>
            </a:endParaRPr>
          </a:p>
        </p:txBody>
      </p:sp>
      <p:sp>
        <p:nvSpPr>
          <p:cNvPr id="117952086" name="Rectangle: Rounded Corners 11"/>
          <p:cNvSpPr/>
          <p:nvPr/>
        </p:nvSpPr>
        <p:spPr bwMode="auto">
          <a:xfrm>
            <a:off x="6035933" y="4175792"/>
            <a:ext cx="2592000" cy="608694"/>
          </a:xfrm>
          <a:prstGeom prst="roundRect">
            <a:avLst>
              <a:gd name="adj" fmla="val 8100"/>
            </a:avLst>
          </a:prstGeom>
          <a:solidFill>
            <a:schemeClr val="bg1"/>
          </a:solidFill>
          <a:ln w="3175">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85800">
              <a:lnSpc>
                <a:spcPct val="100000"/>
              </a:lnSpc>
              <a:spcBef>
                <a:spcPts val="0"/>
              </a:spcBef>
              <a:spcAft>
                <a:spcPts val="0"/>
              </a:spcAft>
              <a:buClrTx/>
              <a:buSzTx/>
              <a:buFontTx/>
              <a:buNone/>
              <a:defRPr/>
            </a:pPr>
            <a:endParaRPr lang="fr-FR" sz="1100" b="1" i="0" u="none" strike="noStrike" cap="none" spc="0" noProof="0">
              <a:ln>
                <a:noFill/>
              </a:ln>
              <a:solidFill>
                <a:srgbClr val="335E79"/>
              </a:solidFill>
              <a:latin typeface="Century Gothic"/>
              <a:ea typeface="+mn-ea"/>
              <a:cs typeface="+mn-cs"/>
            </a:endParaRPr>
          </a:p>
        </p:txBody>
      </p:sp>
      <p:sp>
        <p:nvSpPr>
          <p:cNvPr id="582601642" name="Rectangle: Rounded Corners 20"/>
          <p:cNvSpPr/>
          <p:nvPr/>
        </p:nvSpPr>
        <p:spPr bwMode="auto">
          <a:xfrm>
            <a:off x="3280493" y="4175792"/>
            <a:ext cx="2592000" cy="608694"/>
          </a:xfrm>
          <a:prstGeom prst="roundRect">
            <a:avLst>
              <a:gd name="adj" fmla="val 8100"/>
            </a:avLst>
          </a:prstGeom>
          <a:solidFill>
            <a:schemeClr val="bg1"/>
          </a:solidFill>
          <a:ln w="3175">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85800">
              <a:lnSpc>
                <a:spcPct val="100000"/>
              </a:lnSpc>
              <a:spcBef>
                <a:spcPts val="0"/>
              </a:spcBef>
              <a:spcAft>
                <a:spcPts val="0"/>
              </a:spcAft>
              <a:buClrTx/>
              <a:buSzTx/>
              <a:buFontTx/>
              <a:buNone/>
              <a:defRPr/>
            </a:pPr>
            <a:endParaRPr lang="fr-FR" sz="1100" b="1" i="0" u="none" strike="noStrike" cap="none" spc="0" noProof="0">
              <a:ln>
                <a:noFill/>
              </a:ln>
              <a:solidFill>
                <a:srgbClr val="33A0DA"/>
              </a:solidFill>
              <a:latin typeface="Century Gothic"/>
              <a:ea typeface="+mn-ea"/>
              <a:cs typeface="+mn-cs"/>
            </a:endParaRPr>
          </a:p>
        </p:txBody>
      </p:sp>
      <p:sp>
        <p:nvSpPr>
          <p:cNvPr id="920374836" name="Title 1"/>
          <p:cNvSpPr txBox="1"/>
          <p:nvPr/>
        </p:nvSpPr>
        <p:spPr bwMode="auto">
          <a:xfrm>
            <a:off x="707073" y="1228973"/>
            <a:ext cx="2160000" cy="438072"/>
          </a:xfrm>
          <a:prstGeom prst="rect">
            <a:avLst/>
          </a:prstGeom>
        </p:spPr>
        <p:txBody>
          <a:bodyPr wrap="square" lIns="0" tIns="0" rIns="0" bIns="0" anchor="ctr">
            <a:noAutofit/>
          </a:bodyPr>
          <a:lstStyle>
            <a:defPPr>
              <a:defRPr lang="en-US"/>
            </a:defPPr>
            <a:lvl1pPr marR="0" lvl="0" indent="0" algn="ctr" defTabSz="685800">
              <a:lnSpc>
                <a:spcPct val="100000"/>
              </a:lnSpc>
              <a:spcBef>
                <a:spcPts val="0"/>
              </a:spcBef>
              <a:spcAft>
                <a:spcPts val="0"/>
              </a:spcAft>
              <a:buClrTx/>
              <a:buSzTx/>
              <a:buFontTx/>
              <a:buNone/>
              <a:defRPr sz="1400" b="1" i="0" u="none" strike="noStrike" cap="none" spc="0">
                <a:ln>
                  <a:noFill/>
                </a:ln>
                <a:solidFill>
                  <a:schemeClr val="tx2"/>
                </a:solidFill>
                <a:latin typeface="Century Gothic"/>
                <a:ea typeface="+mj-ea"/>
                <a:cs typeface="+mj-cs"/>
              </a:defRPr>
            </a:lvl1pPr>
          </a:lstStyle>
          <a:p>
            <a:pPr>
              <a:defRPr/>
            </a:pPr>
            <a:br>
              <a:rPr lang="fr-FR" b="0" noProof="0" dirty="0"/>
            </a:br>
            <a:r>
              <a:rPr lang="fr-FR" b="0" noProof="0" dirty="0"/>
              <a:t>La sécurité périmétrique ne suffit plus</a:t>
            </a:r>
            <a:endParaRPr lang="fr-FR" noProof="0" dirty="0"/>
          </a:p>
          <a:p>
            <a:pPr>
              <a:defRPr/>
            </a:pPr>
            <a:endParaRPr lang="fr-FR" b="0" noProof="0" dirty="0"/>
          </a:p>
        </p:txBody>
      </p:sp>
      <p:sp>
        <p:nvSpPr>
          <p:cNvPr id="1690089009" name="TextBox 26"/>
          <p:cNvSpPr txBox="1"/>
          <p:nvPr/>
        </p:nvSpPr>
        <p:spPr bwMode="auto">
          <a:xfrm>
            <a:off x="667841" y="3597884"/>
            <a:ext cx="2160000" cy="309838"/>
          </a:xfrm>
          <a:prstGeom prst="rect">
            <a:avLst/>
          </a:prstGeom>
          <a:noFill/>
        </p:spPr>
        <p:txBody>
          <a:bodyPr wrap="square" lIns="0" tIns="0" rIns="0" bIns="0">
            <a:noAutofit/>
          </a:bodyPr>
          <a:lstStyle/>
          <a:p>
            <a:pPr marL="0" lvl="1" algn="ctr">
              <a:buClr>
                <a:srgbClr val="335E79">
                  <a:lumMod val="50000"/>
                </a:srgbClr>
              </a:buClr>
              <a:defRPr/>
            </a:pPr>
            <a:r>
              <a:rPr lang="fr-FR" sz="900" b="1" i="1" noProof="0" dirty="0">
                <a:solidFill>
                  <a:schemeClr val="tx2">
                    <a:lumMod val="50000"/>
                  </a:schemeClr>
                </a:solidFill>
                <a:latin typeface="Century Gothic"/>
              </a:rPr>
              <a:t>Faire </a:t>
            </a:r>
            <a:r>
              <a:rPr lang="fr-FR" sz="900" b="1" i="1" noProof="0" dirty="0">
                <a:solidFill>
                  <a:schemeClr val="tx2">
                    <a:lumMod val="50000"/>
                  </a:schemeClr>
                </a:solidFill>
              </a:rPr>
              <a:t>face à la mobilité des utilisateurs et à </a:t>
            </a:r>
            <a:r>
              <a:rPr lang="fr-FR" sz="900" b="1" i="1" noProof="0" dirty="0">
                <a:solidFill>
                  <a:schemeClr val="tx2">
                    <a:lumMod val="50000"/>
                  </a:schemeClr>
                </a:solidFill>
                <a:latin typeface="Century Gothic"/>
              </a:rPr>
              <a:t>la multiplication des applications SaaS et du cloud</a:t>
            </a:r>
            <a:endParaRPr lang="fr-FR" noProof="0" dirty="0"/>
          </a:p>
        </p:txBody>
      </p:sp>
      <p:sp>
        <p:nvSpPr>
          <p:cNvPr id="1877407476" name="Title 1"/>
          <p:cNvSpPr txBox="1"/>
          <p:nvPr/>
        </p:nvSpPr>
        <p:spPr bwMode="auto">
          <a:xfrm>
            <a:off x="3313829" y="1216279"/>
            <a:ext cx="2554171" cy="463461"/>
          </a:xfrm>
          <a:prstGeom prst="rect">
            <a:avLst/>
          </a:prstGeom>
        </p:spPr>
        <p:txBody>
          <a:bodyPr wrap="square" lIns="0" tIns="0" rIns="0" bIns="0" anchor="ctr">
            <a:noAutofit/>
          </a:bodyPr>
          <a:lstStyle>
            <a:defPPr>
              <a:defRPr lang="en-US"/>
            </a:defPPr>
            <a:lvl1pPr marR="0" lvl="0" indent="0" algn="ctr" defTabSz="685800">
              <a:lnSpc>
                <a:spcPct val="100000"/>
              </a:lnSpc>
              <a:spcBef>
                <a:spcPts val="0"/>
              </a:spcBef>
              <a:spcAft>
                <a:spcPts val="0"/>
              </a:spcAft>
              <a:buClrTx/>
              <a:buSzTx/>
              <a:buFontTx/>
              <a:buNone/>
              <a:defRPr sz="1400" b="0" i="0" u="none" strike="noStrike" cap="none" spc="0">
                <a:ln>
                  <a:noFill/>
                </a:ln>
                <a:solidFill>
                  <a:schemeClr val="tx2"/>
                </a:solidFill>
                <a:latin typeface="Century Gothic"/>
                <a:ea typeface="+mj-ea"/>
                <a:cs typeface="+mj-cs"/>
              </a:defRPr>
            </a:lvl1pPr>
          </a:lstStyle>
          <a:p>
            <a:pPr>
              <a:defRPr/>
            </a:pPr>
            <a:r>
              <a:rPr lang="fr-FR" noProof="0" dirty="0"/>
              <a:t>Le volume des menaces est devenu incontrôlable</a:t>
            </a:r>
          </a:p>
        </p:txBody>
      </p:sp>
      <p:sp>
        <p:nvSpPr>
          <p:cNvPr id="1872532592" name="TextBox 40"/>
          <p:cNvSpPr txBox="1"/>
          <p:nvPr/>
        </p:nvSpPr>
        <p:spPr bwMode="auto">
          <a:xfrm>
            <a:off x="3492000" y="3622717"/>
            <a:ext cx="2160000" cy="317830"/>
          </a:xfrm>
          <a:prstGeom prst="rect">
            <a:avLst/>
          </a:prstGeom>
          <a:noFill/>
        </p:spPr>
        <p:txBody>
          <a:bodyPr wrap="square" lIns="0" tIns="0" rIns="0" bIns="0">
            <a:noAutofit/>
          </a:bodyPr>
          <a:lstStyle/>
          <a:p>
            <a:pPr marL="0" lvl="1" algn="ctr">
              <a:buClr>
                <a:srgbClr val="335E79">
                  <a:lumMod val="50000"/>
                </a:srgbClr>
              </a:buClr>
              <a:defRPr/>
            </a:pPr>
            <a:r>
              <a:rPr lang="fr-FR" sz="900" b="1" i="1" noProof="0" dirty="0">
                <a:solidFill>
                  <a:schemeClr val="tx2">
                    <a:lumMod val="50000"/>
                  </a:schemeClr>
                </a:solidFill>
                <a:latin typeface="Century Gothic"/>
              </a:rPr>
              <a:t>13 millions de nouveaux domaines malicieux créés par mois</a:t>
            </a:r>
          </a:p>
        </p:txBody>
      </p:sp>
      <p:sp>
        <p:nvSpPr>
          <p:cNvPr id="375959331" name="Title 1"/>
          <p:cNvSpPr txBox="1"/>
          <p:nvPr/>
        </p:nvSpPr>
        <p:spPr bwMode="auto">
          <a:xfrm>
            <a:off x="6276927" y="1212352"/>
            <a:ext cx="2160000" cy="471314"/>
          </a:xfrm>
          <a:prstGeom prst="rect">
            <a:avLst/>
          </a:prstGeom>
        </p:spPr>
        <p:txBody>
          <a:bodyPr wrap="square" lIns="0" tIns="0" rIns="0" bIns="0" anchor="ctr">
            <a:noAutofit/>
          </a:bodyPr>
          <a:lstStyle>
            <a:defPPr>
              <a:defRPr lang="en-US"/>
            </a:defPPr>
            <a:lvl1pPr marR="0" lvl="0" indent="0" algn="ctr" defTabSz="685800">
              <a:lnSpc>
                <a:spcPct val="100000"/>
              </a:lnSpc>
              <a:spcBef>
                <a:spcPts val="0"/>
              </a:spcBef>
              <a:spcAft>
                <a:spcPts val="0"/>
              </a:spcAft>
              <a:buClrTx/>
              <a:buSzTx/>
              <a:buFontTx/>
              <a:buNone/>
              <a:defRPr sz="1400" b="1" i="0" u="none" strike="noStrike" cap="none" spc="0">
                <a:ln>
                  <a:noFill/>
                </a:ln>
                <a:solidFill>
                  <a:schemeClr val="tx2"/>
                </a:solidFill>
                <a:latin typeface="Century Gothic"/>
                <a:ea typeface="+mj-ea"/>
                <a:cs typeface="+mj-cs"/>
              </a:defRPr>
            </a:lvl1pPr>
          </a:lstStyle>
          <a:p>
            <a:pPr>
              <a:defRPr/>
            </a:pPr>
            <a:r>
              <a:rPr lang="fr-FR" b="0" noProof="0" dirty="0"/>
              <a:t>L’humain, un important facteur de risque</a:t>
            </a:r>
            <a:endParaRPr lang="fr-FR" noProof="0" dirty="0"/>
          </a:p>
        </p:txBody>
      </p:sp>
      <p:sp>
        <p:nvSpPr>
          <p:cNvPr id="167029052" name="TextBox 46"/>
          <p:cNvSpPr txBox="1"/>
          <p:nvPr/>
        </p:nvSpPr>
        <p:spPr bwMode="auto">
          <a:xfrm>
            <a:off x="6246000" y="3625798"/>
            <a:ext cx="2160000" cy="311668"/>
          </a:xfrm>
          <a:prstGeom prst="rect">
            <a:avLst/>
          </a:prstGeom>
          <a:noFill/>
        </p:spPr>
        <p:txBody>
          <a:bodyPr wrap="square" lIns="0" tIns="0" rIns="0" bIns="0">
            <a:noAutofit/>
          </a:bodyPr>
          <a:lstStyle/>
          <a:p>
            <a:pPr marL="0" lvl="1" algn="ctr">
              <a:buClr>
                <a:srgbClr val="335E79">
                  <a:lumMod val="50000"/>
                </a:srgbClr>
              </a:buClr>
              <a:defRPr/>
            </a:pPr>
            <a:r>
              <a:rPr lang="fr-FR" sz="900" b="1" i="1" noProof="0">
                <a:solidFill>
                  <a:schemeClr val="tx2">
                    <a:lumMod val="50000"/>
                  </a:schemeClr>
                </a:solidFill>
                <a:latin typeface="Century Gothic"/>
              </a:rPr>
              <a:t>+90% des attaques réussies sont dues à une erreur humaine</a:t>
            </a:r>
          </a:p>
        </p:txBody>
      </p:sp>
      <p:sp>
        <p:nvSpPr>
          <p:cNvPr id="1114924837" name="Rectangle 50"/>
          <p:cNvSpPr/>
          <p:nvPr/>
        </p:nvSpPr>
        <p:spPr bwMode="auto">
          <a:xfrm>
            <a:off x="615652" y="4323565"/>
            <a:ext cx="2410800" cy="338554"/>
          </a:xfrm>
          <a:prstGeom prst="rect">
            <a:avLst/>
          </a:prstGeom>
          <a:noFill/>
          <a:ln w="63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685800">
              <a:defRPr/>
            </a:pPr>
            <a:r>
              <a:rPr lang="fr-FR" sz="1100" b="1" noProof="0" dirty="0">
                <a:solidFill>
                  <a:srgbClr val="FF5A00"/>
                </a:solidFill>
                <a:latin typeface="Century Gothic"/>
              </a:rPr>
              <a:t>Nous protégeons les accès aux</a:t>
            </a:r>
            <a:endParaRPr lang="fr-FR" noProof="0" dirty="0"/>
          </a:p>
          <a:p>
            <a:pPr algn="ctr" defTabSz="685800">
              <a:defRPr/>
            </a:pPr>
            <a:r>
              <a:rPr lang="fr-FR" sz="1100" b="1" noProof="0" dirty="0">
                <a:solidFill>
                  <a:srgbClr val="FF5A00"/>
                </a:solidFill>
                <a:latin typeface="Century Gothic"/>
              </a:rPr>
              <a:t>ressources distribuées</a:t>
            </a:r>
            <a:endParaRPr lang="fr-FR" noProof="0" dirty="0"/>
          </a:p>
        </p:txBody>
      </p:sp>
      <p:sp>
        <p:nvSpPr>
          <p:cNvPr id="765434092" name="Rectangle 52"/>
          <p:cNvSpPr/>
          <p:nvPr/>
        </p:nvSpPr>
        <p:spPr bwMode="auto">
          <a:xfrm>
            <a:off x="6126533" y="4323565"/>
            <a:ext cx="2410800" cy="338554"/>
          </a:xfrm>
          <a:prstGeom prst="rect">
            <a:avLst/>
          </a:prstGeom>
          <a:noFill/>
          <a:ln w="63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685800">
              <a:defRPr/>
            </a:pPr>
            <a:r>
              <a:rPr lang="fr-FR" sz="1100" b="1" noProof="0">
                <a:solidFill>
                  <a:srgbClr val="335E79"/>
                </a:solidFill>
                <a:latin typeface="Century Gothic"/>
              </a:rPr>
              <a:t>Nous sensibilisons et éduquons les collaborateurs aux risques cyber</a:t>
            </a:r>
            <a:endParaRPr lang="fr-FR" noProof="0"/>
          </a:p>
        </p:txBody>
      </p:sp>
      <p:sp>
        <p:nvSpPr>
          <p:cNvPr id="1671052317" name="Rectangle 53"/>
          <p:cNvSpPr/>
          <p:nvPr/>
        </p:nvSpPr>
        <p:spPr bwMode="auto">
          <a:xfrm>
            <a:off x="3366600" y="4322592"/>
            <a:ext cx="2410800" cy="338554"/>
          </a:xfrm>
          <a:prstGeom prst="rect">
            <a:avLst/>
          </a:prstGeom>
          <a:noFill/>
          <a:ln w="635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685800">
              <a:defRPr/>
            </a:pPr>
            <a:r>
              <a:rPr lang="fr-FR" sz="1100" b="1" noProof="0">
                <a:solidFill>
                  <a:srgbClr val="33A0DA"/>
                </a:solidFill>
                <a:latin typeface="Century Gothic"/>
              </a:rPr>
              <a:t>Nous appliquons une approche ZERO TRUST</a:t>
            </a:r>
            <a:endParaRPr lang="fr-FR" noProof="0"/>
          </a:p>
        </p:txBody>
      </p:sp>
      <p:grpSp>
        <p:nvGrpSpPr>
          <p:cNvPr id="330716917" name="Group 54"/>
          <p:cNvGrpSpPr/>
          <p:nvPr/>
        </p:nvGrpSpPr>
        <p:grpSpPr bwMode="auto">
          <a:xfrm>
            <a:off x="1713052" y="4064486"/>
            <a:ext cx="216000" cy="216000"/>
            <a:chOff x="4519153" y="3862001"/>
            <a:chExt cx="105694" cy="105692"/>
          </a:xfrm>
        </p:grpSpPr>
        <p:sp>
          <p:nvSpPr>
            <p:cNvPr id="56" name="Oval 55"/>
            <p:cNvSpPr/>
            <p:nvPr/>
          </p:nvSpPr>
          <p:spPr bwMode="auto">
            <a:xfrm>
              <a:off x="4519153" y="3862001"/>
              <a:ext cx="105694" cy="10569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a:lnSpc>
                  <a:spcPct val="100000"/>
                </a:lnSpc>
                <a:spcBef>
                  <a:spcPts val="0"/>
                </a:spcBef>
                <a:spcAft>
                  <a:spcPts val="0"/>
                </a:spcAft>
                <a:buClrTx/>
                <a:buSzTx/>
                <a:buFontTx/>
                <a:buNone/>
                <a:defRPr/>
              </a:pPr>
              <a:endParaRPr lang="fr-FR" sz="1800" b="0" i="0" u="none" strike="noStrike" cap="none" spc="0" noProof="0">
                <a:ln>
                  <a:noFill/>
                </a:ln>
                <a:solidFill>
                  <a:srgbClr val="FFFFFF"/>
                </a:solidFill>
                <a:latin typeface="Century Gothic"/>
                <a:ea typeface="+mn-ea"/>
                <a:cs typeface="+mn-cs"/>
              </a:endParaRPr>
            </a:p>
          </p:txBody>
        </p:sp>
        <p:pic>
          <p:nvPicPr>
            <p:cNvPr id="59" name="Graphic 58"/>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4537583" y="3880430"/>
              <a:ext cx="68832" cy="68831"/>
            </a:xfrm>
            <a:prstGeom prst="rect">
              <a:avLst/>
            </a:prstGeom>
          </p:spPr>
        </p:pic>
      </p:grpSp>
      <p:grpSp>
        <p:nvGrpSpPr>
          <p:cNvPr id="1288303174" name="Group 59"/>
          <p:cNvGrpSpPr/>
          <p:nvPr/>
        </p:nvGrpSpPr>
        <p:grpSpPr bwMode="auto">
          <a:xfrm>
            <a:off x="4468493" y="4064486"/>
            <a:ext cx="216000" cy="216000"/>
            <a:chOff x="4519153" y="3862001"/>
            <a:chExt cx="105694" cy="105692"/>
          </a:xfrm>
        </p:grpSpPr>
        <p:sp>
          <p:nvSpPr>
            <p:cNvPr id="61" name="Oval 60"/>
            <p:cNvSpPr/>
            <p:nvPr/>
          </p:nvSpPr>
          <p:spPr bwMode="auto">
            <a:xfrm>
              <a:off x="4519153" y="3862001"/>
              <a:ext cx="105694" cy="1056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a:lnSpc>
                  <a:spcPct val="100000"/>
                </a:lnSpc>
                <a:spcBef>
                  <a:spcPts val="0"/>
                </a:spcBef>
                <a:spcAft>
                  <a:spcPts val="0"/>
                </a:spcAft>
                <a:buClrTx/>
                <a:buSzTx/>
                <a:buFontTx/>
                <a:buNone/>
                <a:defRPr/>
              </a:pPr>
              <a:endParaRPr lang="fr-FR" sz="1800" b="0" i="0" u="none" strike="noStrike" cap="none" spc="0" noProof="0">
                <a:ln>
                  <a:noFill/>
                </a:ln>
                <a:solidFill>
                  <a:srgbClr val="FFFFFF"/>
                </a:solidFill>
                <a:latin typeface="Century Gothic"/>
                <a:ea typeface="+mn-ea"/>
                <a:cs typeface="+mn-cs"/>
              </a:endParaRPr>
            </a:p>
          </p:txBody>
        </p:sp>
        <p:pic>
          <p:nvPicPr>
            <p:cNvPr id="62" name="Graphic 61"/>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4537583" y="3880430"/>
              <a:ext cx="68832" cy="68831"/>
            </a:xfrm>
            <a:prstGeom prst="rect">
              <a:avLst/>
            </a:prstGeom>
          </p:spPr>
        </p:pic>
      </p:grpSp>
      <p:grpSp>
        <p:nvGrpSpPr>
          <p:cNvPr id="215836303" name="Group 62"/>
          <p:cNvGrpSpPr/>
          <p:nvPr/>
        </p:nvGrpSpPr>
        <p:grpSpPr bwMode="auto">
          <a:xfrm>
            <a:off x="7223933" y="4064486"/>
            <a:ext cx="216000" cy="216000"/>
            <a:chOff x="4519153" y="3862001"/>
            <a:chExt cx="105694" cy="105692"/>
          </a:xfrm>
        </p:grpSpPr>
        <p:sp>
          <p:nvSpPr>
            <p:cNvPr id="64" name="Oval 63"/>
            <p:cNvSpPr/>
            <p:nvPr/>
          </p:nvSpPr>
          <p:spPr bwMode="auto">
            <a:xfrm>
              <a:off x="4519153" y="3862001"/>
              <a:ext cx="105694" cy="10569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a:lnSpc>
                  <a:spcPct val="100000"/>
                </a:lnSpc>
                <a:spcBef>
                  <a:spcPts val="0"/>
                </a:spcBef>
                <a:spcAft>
                  <a:spcPts val="0"/>
                </a:spcAft>
                <a:buClrTx/>
                <a:buSzTx/>
                <a:buFontTx/>
                <a:buNone/>
                <a:defRPr/>
              </a:pPr>
              <a:endParaRPr lang="fr-FR" sz="1800" b="0" i="0" u="none" strike="noStrike" cap="none" spc="0" noProof="0">
                <a:ln>
                  <a:noFill/>
                </a:ln>
                <a:solidFill>
                  <a:srgbClr val="FFFFFF"/>
                </a:solidFill>
                <a:latin typeface="Century Gothic"/>
                <a:ea typeface="+mn-ea"/>
                <a:cs typeface="+mn-cs"/>
              </a:endParaRPr>
            </a:p>
          </p:txBody>
        </p:sp>
        <p:pic>
          <p:nvPicPr>
            <p:cNvPr id="65" name="Graphic 64"/>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4537583" y="3880430"/>
              <a:ext cx="68832" cy="68831"/>
            </a:xfrm>
            <a:prstGeom prst="rect">
              <a:avLst/>
            </a:prstGeom>
          </p:spPr>
        </p:pic>
      </p:grpSp>
      <p:sp>
        <p:nvSpPr>
          <p:cNvPr id="2093163291" name="Oval 8"/>
          <p:cNvSpPr/>
          <p:nvPr/>
        </p:nvSpPr>
        <p:spPr bwMode="auto">
          <a:xfrm flipH="1">
            <a:off x="108000" y="4819499"/>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a:lnSpc>
                <a:spcPct val="100000"/>
              </a:lnSpc>
              <a:spcBef>
                <a:spcPts val="0"/>
              </a:spcBef>
              <a:spcAft>
                <a:spcPts val="0"/>
              </a:spcAft>
              <a:buClrTx/>
              <a:buSzTx/>
              <a:buFontTx/>
              <a:buNone/>
              <a:defRPr/>
            </a:pPr>
            <a:fld id="{270E2ED9-C71D-4917-9975-134729253505}" type="slidenum">
              <a:rPr lang="fr-FR" sz="800" b="0" i="0" u="none" strike="noStrike" cap="none" spc="0" noProof="0" smtClean="0">
                <a:ln>
                  <a:noFill/>
                </a:ln>
                <a:solidFill>
                  <a:srgbClr val="FFFFFF"/>
                </a:solidFill>
                <a:latin typeface="Century Gothic"/>
                <a:ea typeface="+mn-ea"/>
                <a:cs typeface="+mn-cs"/>
              </a:rPr>
              <a:t>8</a:t>
            </a:fld>
            <a:endParaRPr lang="fr-FR" sz="800" b="0" i="0" u="none" strike="noStrike" cap="none" spc="0" noProof="0">
              <a:ln>
                <a:noFill/>
              </a:ln>
              <a:solidFill>
                <a:srgbClr val="FFFFFF"/>
              </a:solidFill>
              <a:latin typeface="Century Gothic"/>
              <a:ea typeface="+mn-ea"/>
              <a:cs typeface="+mn-cs"/>
            </a:endParaRPr>
          </a:p>
        </p:txBody>
      </p:sp>
      <p:pic>
        <p:nvPicPr>
          <p:cNvPr id="557907976" name="Picture 10" descr="image"/>
          <p:cNvPicPr>
            <a:picLocks noChangeAspect="1" noChangeArrowheads="1"/>
          </p:cNvPicPr>
          <p:nvPr/>
        </p:nvPicPr>
        <p:blipFill>
          <a:blip r:embed="rId6"/>
          <a:stretch/>
        </p:blipFill>
        <p:spPr bwMode="auto">
          <a:xfrm>
            <a:off x="6434683" y="1874309"/>
            <a:ext cx="2002244" cy="1515363"/>
          </a:xfrm>
          <a:prstGeom prst="roundRect">
            <a:avLst>
              <a:gd name="adj" fmla="val 16667"/>
            </a:avLst>
          </a:prstGeom>
          <a:noFill/>
        </p:spPr>
      </p:pic>
      <p:pic>
        <p:nvPicPr>
          <p:cNvPr id="206363352" name="Picture 12" descr="image"/>
          <p:cNvPicPr>
            <a:picLocks noChangeAspect="1" noChangeArrowheads="1"/>
          </p:cNvPicPr>
          <p:nvPr/>
        </p:nvPicPr>
        <p:blipFill>
          <a:blip r:embed="rId7"/>
          <a:stretch/>
        </p:blipFill>
        <p:spPr bwMode="auto">
          <a:xfrm>
            <a:off x="3547189" y="1852456"/>
            <a:ext cx="2049622" cy="1537217"/>
          </a:xfrm>
          <a:prstGeom prst="roundRect">
            <a:avLst>
              <a:gd name="adj" fmla="val 16667"/>
            </a:avLst>
          </a:prstGeom>
          <a:noFill/>
        </p:spPr>
      </p:pic>
      <p:pic>
        <p:nvPicPr>
          <p:cNvPr id="1429619852" name="Image 12" descr="Une image contenant château&#10;&#10;Le contenu généré par l’IA peut être incorrect."/>
          <p:cNvPicPr>
            <a:picLocks noChangeAspect="1"/>
          </p:cNvPicPr>
          <p:nvPr/>
        </p:nvPicPr>
        <p:blipFill>
          <a:blip r:embed="rId8"/>
          <a:stretch/>
        </p:blipFill>
        <p:spPr bwMode="auto">
          <a:xfrm>
            <a:off x="738000" y="1823385"/>
            <a:ext cx="2064983" cy="1548737"/>
          </a:xfrm>
          <a:prstGeom prst="roundRect">
            <a:avLst>
              <a:gd name="adj" fmla="val 16667"/>
            </a:avLst>
          </a:prstGeom>
        </p:spPr>
      </p:pic>
      <p:sp>
        <p:nvSpPr>
          <p:cNvPr id="1009869631" name="Titre 3"/>
          <p:cNvSpPr>
            <a:spLocks noGrp="1"/>
          </p:cNvSpPr>
          <p:nvPr>
            <p:ph type="title"/>
          </p:nvPr>
        </p:nvSpPr>
        <p:spPr bwMode="auto">
          <a:xfrm>
            <a:off x="522002" y="411510"/>
            <a:ext cx="8100000" cy="369332"/>
          </a:xfrm>
        </p:spPr>
        <p:txBody>
          <a:bodyPr/>
          <a:lstStyle/>
          <a:p>
            <a:pPr lvl="0">
              <a:defRPr/>
            </a:pPr>
            <a:r>
              <a:rPr lang="fr-FR" noProof="0"/>
              <a:t>Les nouveaux défis de la cybersécurité</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07973509" name="Titre 1"/>
          <p:cNvSpPr>
            <a:spLocks noGrp="1"/>
          </p:cNvSpPr>
          <p:nvPr>
            <p:ph type="title"/>
          </p:nvPr>
        </p:nvSpPr>
        <p:spPr bwMode="auto">
          <a:xfrm>
            <a:off x="522000" y="356517"/>
            <a:ext cx="8100000" cy="369332"/>
          </a:xfrm>
        </p:spPr>
        <p:txBody>
          <a:bodyPr/>
          <a:lstStyle/>
          <a:p>
            <a:pPr>
              <a:defRPr/>
            </a:pPr>
            <a:r>
              <a:rPr lang="fr-FR" noProof="0"/>
              <a:t>Solution SASE Ekinops : connexion et cybersécurité</a:t>
            </a:r>
          </a:p>
        </p:txBody>
      </p:sp>
      <p:sp>
        <p:nvSpPr>
          <p:cNvPr id="9582931" name="Espace réservé du numéro de diapositive 3"/>
          <p:cNvSpPr>
            <a:spLocks noGrp="1"/>
          </p:cNvSpPr>
          <p:nvPr>
            <p:ph type="sldNum" sz="quarter" idx="31"/>
          </p:nvPr>
        </p:nvSpPr>
        <p:spPr bwMode="auto"/>
        <p:txBody>
          <a:bodyPr/>
          <a:lstStyle/>
          <a:p>
            <a:pPr>
              <a:defRPr/>
            </a:pPr>
            <a:fld id="{241446F6-360A-484E-96BC-4852634EB77E}" type="slidenum">
              <a:rPr lang="fr-FR" noProof="0" smtClean="0"/>
              <a:t>9</a:t>
            </a:fld>
            <a:endParaRPr lang="fr-FR" noProof="0"/>
          </a:p>
        </p:txBody>
      </p:sp>
      <p:grpSp>
        <p:nvGrpSpPr>
          <p:cNvPr id="907815677" name="Groupe 133"/>
          <p:cNvGrpSpPr/>
          <p:nvPr/>
        </p:nvGrpSpPr>
        <p:grpSpPr bwMode="auto">
          <a:xfrm>
            <a:off x="540751" y="1563638"/>
            <a:ext cx="8062497" cy="2492837"/>
            <a:chOff x="669828" y="1271000"/>
            <a:chExt cx="8062497" cy="2492837"/>
          </a:xfrm>
        </p:grpSpPr>
        <p:sp>
          <p:nvSpPr>
            <p:cNvPr id="111" name="Rectangle: Rounded Corners 153"/>
            <p:cNvSpPr/>
            <p:nvPr/>
          </p:nvSpPr>
          <p:spPr bwMode="auto">
            <a:xfrm>
              <a:off x="669828" y="1298555"/>
              <a:ext cx="1472274" cy="2353095"/>
            </a:xfrm>
            <a:prstGeom prst="roundRect">
              <a:avLst>
                <a:gd name="adj" fmla="val 4594"/>
              </a:avLst>
            </a:prstGeom>
            <a:gradFill>
              <a:gsLst>
                <a:gs pos="27000">
                  <a:schemeClr val="bg2"/>
                </a:gs>
                <a:gs pos="100000">
                  <a:schemeClr val="accent4"/>
                </a:gs>
              </a:gsLst>
              <a:lin ang="2700000" scaled="1"/>
            </a:gradFill>
          </p:spPr>
          <p:txBody>
            <a:bodyPr wrap="square" lIns="0" tIns="0" rIns="0" bIns="0" anchor="ctr">
              <a:noAutofit/>
            </a:bodyPr>
            <a:lstStyle/>
            <a:p>
              <a:pPr marL="0" marR="0" lvl="0" indent="0" algn="ctr" defTabSz="457200">
                <a:lnSpc>
                  <a:spcPct val="100000"/>
                </a:lnSpc>
                <a:spcBef>
                  <a:spcPts val="0"/>
                </a:spcBef>
                <a:spcAft>
                  <a:spcPts val="0"/>
                </a:spcAft>
                <a:buClrTx/>
                <a:buSzTx/>
                <a:buFontTx/>
                <a:buNone/>
                <a:defRPr/>
              </a:pPr>
              <a:endParaRPr lang="fr-FR" sz="1200" b="1" i="0" u="none" strike="noStrike" cap="none" spc="0" noProof="0">
                <a:ln>
                  <a:noFill/>
                </a:ln>
                <a:solidFill>
                  <a:srgbClr val="FFFFFF"/>
                </a:solidFill>
                <a:latin typeface="Century Gothic"/>
                <a:ea typeface="+mn-ea"/>
                <a:cs typeface="+mn-cs"/>
              </a:endParaRPr>
            </a:p>
          </p:txBody>
        </p:sp>
        <p:grpSp>
          <p:nvGrpSpPr>
            <p:cNvPr id="5" name="Groupe 4"/>
            <p:cNvGrpSpPr/>
            <p:nvPr/>
          </p:nvGrpSpPr>
          <p:grpSpPr bwMode="auto">
            <a:xfrm>
              <a:off x="2267744" y="1271000"/>
              <a:ext cx="5217604" cy="2492837"/>
              <a:chOff x="4655840" y="1758872"/>
              <a:chExt cx="6956804" cy="3323783"/>
            </a:xfrm>
          </p:grpSpPr>
          <p:sp>
            <p:nvSpPr>
              <p:cNvPr id="6" name="Freeform: Shape 2"/>
              <p:cNvSpPr/>
              <p:nvPr/>
            </p:nvSpPr>
            <p:spPr bwMode="auto">
              <a:xfrm rot="5400000" flipH="1">
                <a:off x="7536973" y="2749435"/>
                <a:ext cx="2011281" cy="1198315"/>
              </a:xfrm>
              <a:custGeom>
                <a:avLst/>
                <a:gdLst>
                  <a:gd name="connsiteX0" fmla="*/ 1508461 w 1508461"/>
                  <a:gd name="connsiteY0" fmla="*/ 749986 h 898736"/>
                  <a:gd name="connsiteX1" fmla="*/ 1501324 w 1508461"/>
                  <a:gd name="connsiteY1" fmla="*/ 643846 h 898736"/>
                  <a:gd name="connsiteX2" fmla="*/ 998593 w 1508461"/>
                  <a:gd name="connsiteY2" fmla="*/ 40527 h 898736"/>
                  <a:gd name="connsiteX3" fmla="*/ 151797 w 1508461"/>
                  <a:gd name="connsiteY3" fmla="*/ 300819 h 898736"/>
                  <a:gd name="connsiteX4" fmla="*/ 127 w 1508461"/>
                  <a:gd name="connsiteY4" fmla="*/ 741087 h 898736"/>
                  <a:gd name="connsiteX5" fmla="*/ 986 w 1508461"/>
                  <a:gd name="connsiteY5" fmla="*/ 755644 h 898736"/>
                  <a:gd name="connsiteX6" fmla="*/ 0 w 1508461"/>
                  <a:gd name="connsiteY6" fmla="*/ 755644 h 898736"/>
                  <a:gd name="connsiteX7" fmla="*/ 179651 w 1508461"/>
                  <a:gd name="connsiteY7" fmla="*/ 898736 h 898736"/>
                  <a:gd name="connsiteX8" fmla="*/ 359299 w 1508461"/>
                  <a:gd name="connsiteY8" fmla="*/ 755645 h 898736"/>
                  <a:gd name="connsiteX9" fmla="*/ 377862 w 1508461"/>
                  <a:gd name="connsiteY9" fmla="*/ 755645 h 898736"/>
                  <a:gd name="connsiteX10" fmla="*/ 377407 w 1508461"/>
                  <a:gd name="connsiteY10" fmla="*/ 747937 h 898736"/>
                  <a:gd name="connsiteX11" fmla="*/ 453248 w 1508461"/>
                  <a:gd name="connsiteY11" fmla="*/ 527786 h 898736"/>
                  <a:gd name="connsiteX12" fmla="*/ 876679 w 1508461"/>
                  <a:gd name="connsiteY12" fmla="*/ 397630 h 898736"/>
                  <a:gd name="connsiteX13" fmla="*/ 1128064 w 1508461"/>
                  <a:gd name="connsiteY13" fmla="*/ 699313 h 898736"/>
                  <a:gd name="connsiteX14" fmla="*/ 1131504 w 1508461"/>
                  <a:gd name="connsiteY14" fmla="*/ 750474 h 898736"/>
                  <a:gd name="connsiteX15" fmla="*/ 1148874 w 1508461"/>
                  <a:gd name="connsiteY15" fmla="*/ 750474 h 898736"/>
                  <a:gd name="connsiteX16" fmla="*/ 1328977 w 1508461"/>
                  <a:gd name="connsiteY16" fmla="*/ 608971 h 89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8461" h="898736" extrusionOk="0">
                    <a:moveTo>
                      <a:pt x="1508461" y="749986"/>
                    </a:moveTo>
                    <a:lnTo>
                      <a:pt x="1501324" y="643846"/>
                    </a:lnTo>
                    <a:cubicBezTo>
                      <a:pt x="1460413" y="367894"/>
                      <a:pt x="1268840" y="132790"/>
                      <a:pt x="998593" y="40527"/>
                    </a:cubicBezTo>
                    <a:cubicBezTo>
                      <a:pt x="689739" y="-64916"/>
                      <a:pt x="348099" y="40099"/>
                      <a:pt x="151797" y="300819"/>
                    </a:cubicBezTo>
                    <a:cubicBezTo>
                      <a:pt x="53646" y="431179"/>
                      <a:pt x="2948" y="585698"/>
                      <a:pt x="127" y="741087"/>
                    </a:cubicBezTo>
                    <a:lnTo>
                      <a:pt x="986" y="755644"/>
                    </a:lnTo>
                    <a:lnTo>
                      <a:pt x="0" y="755644"/>
                    </a:lnTo>
                    <a:lnTo>
                      <a:pt x="179651" y="898736"/>
                    </a:lnTo>
                    <a:lnTo>
                      <a:pt x="359299" y="755645"/>
                    </a:lnTo>
                    <a:lnTo>
                      <a:pt x="377862" y="755645"/>
                    </a:lnTo>
                    <a:lnTo>
                      <a:pt x="377407" y="747937"/>
                    </a:lnTo>
                    <a:cubicBezTo>
                      <a:pt x="378818" y="670237"/>
                      <a:pt x="404169" y="592971"/>
                      <a:pt x="453248" y="527786"/>
                    </a:cubicBezTo>
                    <a:cubicBezTo>
                      <a:pt x="551406" y="397416"/>
                      <a:pt x="722240" y="344904"/>
                      <a:pt x="876679" y="397630"/>
                    </a:cubicBezTo>
                    <a:cubicBezTo>
                      <a:pt x="1011813" y="443765"/>
                      <a:pt x="1107606" y="561327"/>
                      <a:pt x="1128064" y="699313"/>
                    </a:cubicBezTo>
                    <a:lnTo>
                      <a:pt x="1131504" y="750474"/>
                    </a:lnTo>
                    <a:lnTo>
                      <a:pt x="1148874" y="750474"/>
                    </a:lnTo>
                    <a:lnTo>
                      <a:pt x="1328977" y="60897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fr-FR" noProof="0">
                  <a:solidFill>
                    <a:schemeClr val="tx1"/>
                  </a:solidFill>
                </a:endParaRPr>
              </a:p>
            </p:txBody>
          </p:sp>
          <p:sp>
            <p:nvSpPr>
              <p:cNvPr id="7" name="Freeform: Shape 3"/>
              <p:cNvSpPr/>
              <p:nvPr/>
            </p:nvSpPr>
            <p:spPr bwMode="auto">
              <a:xfrm rot="16199998">
                <a:off x="6733525" y="2737121"/>
                <a:ext cx="2012643" cy="1221571"/>
              </a:xfrm>
              <a:custGeom>
                <a:avLst/>
                <a:gdLst>
                  <a:gd name="connsiteX0" fmla="*/ 1509422 w 1509482"/>
                  <a:gd name="connsiteY0" fmla="*/ 764265 h 916178"/>
                  <a:gd name="connsiteX1" fmla="*/ 1502849 w 1509482"/>
                  <a:gd name="connsiteY1" fmla="*/ 764182 h 916178"/>
                  <a:gd name="connsiteX2" fmla="*/ 1328123 w 1509482"/>
                  <a:gd name="connsiteY2" fmla="*/ 916178 h 916178"/>
                  <a:gd name="connsiteX3" fmla="*/ 1148473 w 1509482"/>
                  <a:gd name="connsiteY3" fmla="*/ 759899 h 916178"/>
                  <a:gd name="connsiteX4" fmla="*/ 1163488 w 1509482"/>
                  <a:gd name="connsiteY4" fmla="*/ 759899 h 916178"/>
                  <a:gd name="connsiteX5" fmla="*/ 1132111 w 1509482"/>
                  <a:gd name="connsiteY5" fmla="*/ 759503 h 916178"/>
                  <a:gd name="connsiteX6" fmla="*/ 946184 w 1509482"/>
                  <a:gd name="connsiteY6" fmla="*/ 429502 h 916178"/>
                  <a:gd name="connsiteX7" fmla="*/ 567418 w 1509482"/>
                  <a:gd name="connsiteY7" fmla="*/ 427112 h 916178"/>
                  <a:gd name="connsiteX8" fmla="*/ 377341 w 1509482"/>
                  <a:gd name="connsiteY8" fmla="*/ 754741 h 916178"/>
                  <a:gd name="connsiteX9" fmla="*/ 355908 w 1509482"/>
                  <a:gd name="connsiteY9" fmla="*/ 754741 h 916178"/>
                  <a:gd name="connsiteX10" fmla="*/ 180501 w 1509482"/>
                  <a:gd name="connsiteY10" fmla="*/ 616929 h 916178"/>
                  <a:gd name="connsiteX11" fmla="*/ 5095 w 1509482"/>
                  <a:gd name="connsiteY11" fmla="*/ 754741 h 916178"/>
                  <a:gd name="connsiteX12" fmla="*/ 0 w 1509482"/>
                  <a:gd name="connsiteY12" fmla="*/ 754741 h 916178"/>
                  <a:gd name="connsiteX13" fmla="*/ 380123 w 1509482"/>
                  <a:gd name="connsiteY13" fmla="*/ 99534 h 916178"/>
                  <a:gd name="connsiteX14" fmla="*/ 1137597 w 1509482"/>
                  <a:gd name="connsiteY14" fmla="*/ 104314 h 916178"/>
                  <a:gd name="connsiteX15" fmla="*/ 1509422 w 1509482"/>
                  <a:gd name="connsiteY15" fmla="*/ 764265 h 9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09482" h="916178" extrusionOk="0">
                    <a:moveTo>
                      <a:pt x="1509422" y="764265"/>
                    </a:moveTo>
                    <a:lnTo>
                      <a:pt x="1502849" y="764182"/>
                    </a:lnTo>
                    <a:lnTo>
                      <a:pt x="1328123" y="916178"/>
                    </a:lnTo>
                    <a:lnTo>
                      <a:pt x="1148473" y="759899"/>
                    </a:lnTo>
                    <a:lnTo>
                      <a:pt x="1163488" y="759899"/>
                    </a:lnTo>
                    <a:lnTo>
                      <a:pt x="1132111" y="759503"/>
                    </a:lnTo>
                    <a:cubicBezTo>
                      <a:pt x="1133820" y="624114"/>
                      <a:pt x="1062870" y="498185"/>
                      <a:pt x="946184" y="429502"/>
                    </a:cubicBezTo>
                    <a:cubicBezTo>
                      <a:pt x="829498" y="360818"/>
                      <a:pt x="684961" y="359906"/>
                      <a:pt x="567418" y="427112"/>
                    </a:cubicBezTo>
                    <a:cubicBezTo>
                      <a:pt x="449875" y="494318"/>
                      <a:pt x="377341" y="619341"/>
                      <a:pt x="377341" y="754741"/>
                    </a:cubicBezTo>
                    <a:lnTo>
                      <a:pt x="355908" y="754741"/>
                    </a:lnTo>
                    <a:lnTo>
                      <a:pt x="180501" y="616929"/>
                    </a:lnTo>
                    <a:lnTo>
                      <a:pt x="5095" y="754741"/>
                    </a:lnTo>
                    <a:lnTo>
                      <a:pt x="0" y="754741"/>
                    </a:lnTo>
                    <a:cubicBezTo>
                      <a:pt x="0" y="483963"/>
                      <a:pt x="145056" y="233936"/>
                      <a:pt x="380123" y="99534"/>
                    </a:cubicBezTo>
                    <a:cubicBezTo>
                      <a:pt x="615191" y="-34867"/>
                      <a:pt x="904244" y="-33043"/>
                      <a:pt x="1137597" y="104314"/>
                    </a:cubicBezTo>
                    <a:cubicBezTo>
                      <a:pt x="1370950" y="241671"/>
                      <a:pt x="1512839" y="493509"/>
                      <a:pt x="1509422" y="76426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fr-FR" noProof="0">
                  <a:solidFill>
                    <a:schemeClr val="tx1"/>
                  </a:solidFill>
                </a:endParaRPr>
              </a:p>
            </p:txBody>
          </p:sp>
          <p:sp>
            <p:nvSpPr>
              <p:cNvPr id="8" name="Rectangle: Rounded Corners 4"/>
              <p:cNvSpPr/>
              <p:nvPr/>
            </p:nvSpPr>
            <p:spPr bwMode="auto">
              <a:xfrm>
                <a:off x="4655840" y="1758872"/>
                <a:ext cx="6956804" cy="3323783"/>
              </a:xfrm>
              <a:prstGeom prst="roundRect">
                <a:avLst>
                  <a:gd name="adj" fmla="val 5092"/>
                </a:avLst>
              </a:prstGeom>
              <a:solidFill>
                <a:schemeClr val="bg1"/>
              </a:solidFill>
              <a:ln w="6350">
                <a:solidFill>
                  <a:schemeClr val="bg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sz="1000" b="1" noProof="0">
                  <a:solidFill>
                    <a:schemeClr val="bg2"/>
                  </a:solidFill>
                  <a:latin typeface="Century Gothic"/>
                </a:endParaRPr>
              </a:p>
            </p:txBody>
          </p:sp>
          <p:sp>
            <p:nvSpPr>
              <p:cNvPr id="9" name="Oval 19"/>
              <p:cNvSpPr/>
              <p:nvPr/>
            </p:nvSpPr>
            <p:spPr bwMode="auto">
              <a:xfrm>
                <a:off x="7608128" y="2822932"/>
                <a:ext cx="1052232" cy="105223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fr-FR" sz="1600" b="1" noProof="0">
                    <a:solidFill>
                      <a:srgbClr val="002060"/>
                    </a:solidFill>
                  </a:rPr>
                  <a:t>SASE</a:t>
                </a:r>
                <a:endParaRPr lang="fr-FR" sz="1350" noProof="0">
                  <a:solidFill>
                    <a:srgbClr val="002060"/>
                  </a:solidFill>
                </a:endParaRPr>
              </a:p>
            </p:txBody>
          </p:sp>
          <p:sp>
            <p:nvSpPr>
              <p:cNvPr id="10" name="Rectangle 9"/>
              <p:cNvSpPr/>
              <p:nvPr/>
            </p:nvSpPr>
            <p:spPr bwMode="auto">
              <a:xfrm rot="16199998">
                <a:off x="7460895" y="2412641"/>
                <a:ext cx="1872816" cy="1872816"/>
              </a:xfrm>
              <a:prstGeom prst="rect">
                <a:avLst/>
              </a:prstGeom>
              <a:noFill/>
              <a:effectLst/>
            </p:spPr>
            <p:txBody>
              <a:bodyPr spcFirstLastPara="1" wrap="square" lIns="0" tIns="0" rIns="0" bIns="0" numCol="1" anchor="t">
                <a:prstTxWarp prst="textArchUp">
                  <a:avLst>
                    <a:gd name="adj" fmla="val 10800000"/>
                  </a:avLst>
                </a:prstTxWarp>
                <a:noAutofit/>
              </a:bodyPr>
              <a:lstStyle/>
              <a:p>
                <a:pPr algn="ctr">
                  <a:spcAft>
                    <a:spcPts val="300"/>
                  </a:spcAft>
                  <a:defRPr/>
                </a:pPr>
                <a:r>
                  <a:rPr lang="fr-FR" sz="1100" b="1" noProof="0">
                    <a:solidFill>
                      <a:srgbClr val="002060"/>
                    </a:solidFill>
                    <a:latin typeface="Century Gothic"/>
                  </a:rPr>
                  <a:t>Network</a:t>
                </a:r>
                <a:endParaRPr lang="fr-FR" sz="1350" noProof="0">
                  <a:solidFill>
                    <a:srgbClr val="002060"/>
                  </a:solidFill>
                </a:endParaRPr>
              </a:p>
            </p:txBody>
          </p:sp>
          <p:sp>
            <p:nvSpPr>
              <p:cNvPr id="11" name="Rectangle 10"/>
              <p:cNvSpPr/>
              <p:nvPr/>
            </p:nvSpPr>
            <p:spPr bwMode="auto">
              <a:xfrm rot="16366491" flipH="1" flipV="1">
                <a:off x="6934778" y="2412640"/>
                <a:ext cx="1872816" cy="1872816"/>
              </a:xfrm>
              <a:prstGeom prst="rect">
                <a:avLst/>
              </a:prstGeom>
              <a:noFill/>
              <a:effectLst/>
            </p:spPr>
            <p:txBody>
              <a:bodyPr spcFirstLastPara="1" wrap="square" lIns="0" tIns="0" rIns="0" bIns="0" numCol="1" anchor="t">
                <a:prstTxWarp prst="textArchUp">
                  <a:avLst>
                    <a:gd name="adj" fmla="val 10800000"/>
                  </a:avLst>
                </a:prstTxWarp>
                <a:noAutofit/>
              </a:bodyPr>
              <a:lstStyle/>
              <a:p>
                <a:pPr algn="ctr">
                  <a:spcAft>
                    <a:spcPts val="300"/>
                  </a:spcAft>
                  <a:defRPr/>
                </a:pPr>
                <a:r>
                  <a:rPr lang="fr-FR" sz="1100" b="1" noProof="0">
                    <a:solidFill>
                      <a:srgbClr val="002060"/>
                    </a:solidFill>
                    <a:latin typeface="Century Gothic"/>
                  </a:rPr>
                  <a:t>Security</a:t>
                </a:r>
                <a:endParaRPr lang="fr-FR" sz="1350" noProof="0">
                  <a:solidFill>
                    <a:srgbClr val="002060"/>
                  </a:solidFill>
                </a:endParaRPr>
              </a:p>
            </p:txBody>
          </p:sp>
          <p:sp>
            <p:nvSpPr>
              <p:cNvPr id="12" name="Arc 11"/>
              <p:cNvSpPr/>
              <p:nvPr/>
            </p:nvSpPr>
            <p:spPr bwMode="auto">
              <a:xfrm>
                <a:off x="6716104" y="1943491"/>
                <a:ext cx="2836280" cy="2836280"/>
              </a:xfrm>
              <a:prstGeom prst="arc">
                <a:avLst>
                  <a:gd name="adj1" fmla="val 16571745"/>
                  <a:gd name="adj2" fmla="val 4868667"/>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noProof="0"/>
              </a:p>
            </p:txBody>
          </p:sp>
          <p:sp>
            <p:nvSpPr>
              <p:cNvPr id="13" name="Arc 12"/>
              <p:cNvSpPr/>
              <p:nvPr/>
            </p:nvSpPr>
            <p:spPr bwMode="auto">
              <a:xfrm flipH="1">
                <a:off x="6716104" y="1943491"/>
                <a:ext cx="2836280" cy="2836280"/>
              </a:xfrm>
              <a:prstGeom prst="arc">
                <a:avLst>
                  <a:gd name="adj1" fmla="val 16571745"/>
                  <a:gd name="adj2" fmla="val 4868667"/>
                </a:avLst>
              </a:pr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noProof="0"/>
              </a:p>
            </p:txBody>
          </p:sp>
          <p:sp>
            <p:nvSpPr>
              <p:cNvPr id="16" name="Oval 26"/>
              <p:cNvSpPr/>
              <p:nvPr/>
            </p:nvSpPr>
            <p:spPr bwMode="auto">
              <a:xfrm>
                <a:off x="7174361" y="2206020"/>
                <a:ext cx="125205" cy="125203"/>
              </a:xfrm>
              <a:prstGeom prst="ellipse">
                <a:avLst/>
              </a:prstGeom>
              <a:solidFill>
                <a:srgbClr val="002E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sp>
            <p:nvSpPr>
              <p:cNvPr id="17" name="Oval 27"/>
              <p:cNvSpPr/>
              <p:nvPr/>
            </p:nvSpPr>
            <p:spPr bwMode="auto">
              <a:xfrm>
                <a:off x="6720237" y="2867534"/>
                <a:ext cx="125205" cy="125203"/>
              </a:xfrm>
              <a:prstGeom prst="ellipse">
                <a:avLst/>
              </a:prstGeom>
              <a:solidFill>
                <a:srgbClr val="002E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sp>
            <p:nvSpPr>
              <p:cNvPr id="19" name="Oval 29"/>
              <p:cNvSpPr/>
              <p:nvPr/>
            </p:nvSpPr>
            <p:spPr bwMode="auto">
              <a:xfrm flipV="1">
                <a:off x="7036233" y="4283176"/>
                <a:ext cx="125205" cy="125203"/>
              </a:xfrm>
              <a:prstGeom prst="ellipse">
                <a:avLst/>
              </a:prstGeom>
              <a:solidFill>
                <a:srgbClr val="002E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sp>
            <p:nvSpPr>
              <p:cNvPr id="23" name="Oval 33"/>
              <p:cNvSpPr/>
              <p:nvPr/>
            </p:nvSpPr>
            <p:spPr bwMode="auto">
              <a:xfrm flipH="1">
                <a:off x="9047859" y="2276405"/>
                <a:ext cx="125205" cy="125203"/>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sp>
            <p:nvSpPr>
              <p:cNvPr id="24" name="Oval 35"/>
              <p:cNvSpPr/>
              <p:nvPr/>
            </p:nvSpPr>
            <p:spPr bwMode="auto">
              <a:xfrm flipH="1">
                <a:off x="9376029" y="2742331"/>
                <a:ext cx="125205" cy="125203"/>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sp>
            <p:nvSpPr>
              <p:cNvPr id="26" name="Oval 37"/>
              <p:cNvSpPr/>
              <p:nvPr/>
            </p:nvSpPr>
            <p:spPr bwMode="auto">
              <a:xfrm flipH="1" flipV="1">
                <a:off x="9085014" y="4287646"/>
                <a:ext cx="125205" cy="125203"/>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sp>
            <p:nvSpPr>
              <p:cNvPr id="27" name="Oval 38"/>
              <p:cNvSpPr/>
              <p:nvPr/>
            </p:nvSpPr>
            <p:spPr bwMode="auto">
              <a:xfrm flipH="1" flipV="1">
                <a:off x="9424675" y="3784958"/>
                <a:ext cx="125205" cy="125203"/>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sp>
            <p:nvSpPr>
              <p:cNvPr id="28" name="Text Placeholder 22"/>
              <p:cNvSpPr txBox="1"/>
              <p:nvPr/>
            </p:nvSpPr>
            <p:spPr bwMode="auto">
              <a:xfrm>
                <a:off x="5262189" y="2165276"/>
                <a:ext cx="1612194" cy="184665"/>
              </a:xfrm>
              <a:prstGeom prst="rect">
                <a:avLst/>
              </a:prstGeom>
              <a:grpFill/>
            </p:spPr>
            <p:txBody>
              <a:bodyPr wrap="square" lIns="0" tIns="0" rIns="0" bIns="0" anchor="ctr">
                <a:noAutofit/>
              </a:bodyPr>
              <a:lstStyle>
                <a:lvl1pPr marL="0" indent="0" algn="l" defTabSz="685800">
                  <a:lnSpc>
                    <a:spcPct val="100000"/>
                  </a:lnSpc>
                  <a:spcBef>
                    <a:spcPts val="0"/>
                  </a:spcBef>
                  <a:buClr>
                    <a:schemeClr val="tx2">
                      <a:lumMod val="50000"/>
                    </a:schemeClr>
                  </a:buClr>
                  <a:buFont typeface="Arial"/>
                  <a:buNone/>
                  <a:defRPr sz="1000">
                    <a:solidFill>
                      <a:schemeClr val="tx2">
                        <a:lumMod val="50000"/>
                      </a:schemeClr>
                    </a:solidFill>
                    <a:latin typeface="+mn-lt"/>
                    <a:ea typeface="+mn-ea"/>
                    <a:cs typeface="+mn-cs"/>
                  </a:defRPr>
                </a:lvl1pPr>
                <a:lvl2pPr marL="345600" indent="-171450" algn="l" defTabSz="685800">
                  <a:lnSpc>
                    <a:spcPct val="100000"/>
                  </a:lnSpc>
                  <a:spcBef>
                    <a:spcPts val="0"/>
                  </a:spcBef>
                  <a:buFont typeface="Century Gothic"/>
                  <a:buChar char="-"/>
                  <a:defRPr sz="900">
                    <a:solidFill>
                      <a:schemeClr val="tx2">
                        <a:lumMod val="50000"/>
                      </a:schemeClr>
                    </a:solidFill>
                    <a:latin typeface="+mn-lt"/>
                    <a:ea typeface="+mn-ea"/>
                    <a:cs typeface="+mn-cs"/>
                  </a:defRPr>
                </a:lvl2pPr>
                <a:lvl3pPr marL="518400" indent="-171450" algn="l" defTabSz="685800">
                  <a:lnSpc>
                    <a:spcPct val="100000"/>
                  </a:lnSpc>
                  <a:spcBef>
                    <a:spcPts val="0"/>
                  </a:spcBef>
                  <a:buFont typeface="Wingdings"/>
                  <a:buChar char="§"/>
                  <a:defRPr sz="800">
                    <a:solidFill>
                      <a:schemeClr val="tx2">
                        <a:lumMod val="50000"/>
                      </a:schemeClr>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algn="r" defTabSz="685783">
                  <a:spcAft>
                    <a:spcPts val="600"/>
                  </a:spcAft>
                  <a:buClr>
                    <a:srgbClr val="FF5A00"/>
                  </a:buClr>
                  <a:defRPr/>
                </a:pPr>
                <a:r>
                  <a:rPr lang="fr-FR" sz="900" b="1" noProof="0" dirty="0">
                    <a:solidFill>
                      <a:schemeClr val="tx1"/>
                    </a:solidFill>
                    <a:latin typeface="Century Gothic"/>
                  </a:rPr>
                  <a:t>SD-WAN</a:t>
                </a:r>
                <a:endParaRPr lang="fr-FR" sz="750" noProof="0" dirty="0">
                  <a:solidFill>
                    <a:schemeClr val="tx1"/>
                  </a:solidFill>
                </a:endParaRPr>
              </a:p>
            </p:txBody>
          </p:sp>
          <p:sp>
            <p:nvSpPr>
              <p:cNvPr id="37" name="Text Placeholder 22"/>
              <p:cNvSpPr txBox="1"/>
              <p:nvPr/>
            </p:nvSpPr>
            <p:spPr bwMode="auto">
              <a:xfrm>
                <a:off x="9884218" y="3199032"/>
                <a:ext cx="1612194" cy="184665"/>
              </a:xfrm>
              <a:prstGeom prst="rect">
                <a:avLst/>
              </a:prstGeom>
              <a:grpFill/>
            </p:spPr>
            <p:txBody>
              <a:bodyPr wrap="square" lIns="0" tIns="0" rIns="0" bIns="0" anchor="ctr">
                <a:noAutofit/>
              </a:bodyPr>
              <a:lstStyle>
                <a:lvl1pPr marL="0" indent="0" algn="l" defTabSz="685800">
                  <a:lnSpc>
                    <a:spcPct val="100000"/>
                  </a:lnSpc>
                  <a:spcBef>
                    <a:spcPts val="0"/>
                  </a:spcBef>
                  <a:buClr>
                    <a:schemeClr val="tx2">
                      <a:lumMod val="50000"/>
                    </a:schemeClr>
                  </a:buClr>
                  <a:buFont typeface="Arial"/>
                  <a:buNone/>
                  <a:defRPr sz="1000">
                    <a:solidFill>
                      <a:schemeClr val="tx2">
                        <a:lumMod val="50000"/>
                      </a:schemeClr>
                    </a:solidFill>
                    <a:latin typeface="+mn-lt"/>
                    <a:ea typeface="+mn-ea"/>
                    <a:cs typeface="+mn-cs"/>
                  </a:defRPr>
                </a:lvl1pPr>
                <a:lvl2pPr marL="345600" indent="-171450" algn="l" defTabSz="685800">
                  <a:lnSpc>
                    <a:spcPct val="100000"/>
                  </a:lnSpc>
                  <a:spcBef>
                    <a:spcPts val="0"/>
                  </a:spcBef>
                  <a:buFont typeface="Century Gothic"/>
                  <a:buChar char="-"/>
                  <a:defRPr sz="900">
                    <a:solidFill>
                      <a:schemeClr val="tx2">
                        <a:lumMod val="50000"/>
                      </a:schemeClr>
                    </a:solidFill>
                    <a:latin typeface="+mn-lt"/>
                    <a:ea typeface="+mn-ea"/>
                    <a:cs typeface="+mn-cs"/>
                  </a:defRPr>
                </a:lvl2pPr>
                <a:lvl3pPr marL="518400" indent="-171450" algn="l" defTabSz="685800">
                  <a:lnSpc>
                    <a:spcPct val="100000"/>
                  </a:lnSpc>
                  <a:spcBef>
                    <a:spcPts val="0"/>
                  </a:spcBef>
                  <a:buFont typeface="Wingdings"/>
                  <a:buChar char="§"/>
                  <a:defRPr sz="800">
                    <a:solidFill>
                      <a:schemeClr val="tx2">
                        <a:lumMod val="50000"/>
                      </a:schemeClr>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defTabSz="685783">
                  <a:spcAft>
                    <a:spcPts val="600"/>
                  </a:spcAft>
                  <a:buClr>
                    <a:srgbClr val="FF5A00"/>
                  </a:buClr>
                  <a:defRPr/>
                </a:pPr>
                <a:r>
                  <a:rPr lang="fr-FR" sz="900" b="1" noProof="0">
                    <a:solidFill>
                      <a:srgbClr val="0070C0"/>
                    </a:solidFill>
                    <a:latin typeface="Century Gothic"/>
                  </a:rPr>
                  <a:t>CASB  </a:t>
                </a:r>
                <a:endParaRPr lang="fr-FR" sz="750" noProof="0">
                  <a:solidFill>
                    <a:srgbClr val="0070C0"/>
                  </a:solidFill>
                </a:endParaRPr>
              </a:p>
            </p:txBody>
          </p:sp>
          <p:sp>
            <p:nvSpPr>
              <p:cNvPr id="38" name="Text Placeholder 22"/>
              <p:cNvSpPr txBox="1"/>
              <p:nvPr/>
            </p:nvSpPr>
            <p:spPr bwMode="auto">
              <a:xfrm>
                <a:off x="9788573" y="2671221"/>
                <a:ext cx="1612194" cy="184665"/>
              </a:xfrm>
              <a:prstGeom prst="rect">
                <a:avLst/>
              </a:prstGeom>
              <a:grpFill/>
            </p:spPr>
            <p:txBody>
              <a:bodyPr wrap="square" lIns="0" tIns="0" rIns="0" bIns="0" anchor="ctr">
                <a:noAutofit/>
              </a:bodyPr>
              <a:lstStyle>
                <a:lvl1pPr marL="0" indent="0" algn="l" defTabSz="685800">
                  <a:lnSpc>
                    <a:spcPct val="100000"/>
                  </a:lnSpc>
                  <a:spcBef>
                    <a:spcPts val="0"/>
                  </a:spcBef>
                  <a:buClr>
                    <a:schemeClr val="tx2">
                      <a:lumMod val="50000"/>
                    </a:schemeClr>
                  </a:buClr>
                  <a:buFont typeface="Arial"/>
                  <a:buNone/>
                  <a:defRPr sz="1000">
                    <a:solidFill>
                      <a:schemeClr val="tx2">
                        <a:lumMod val="50000"/>
                      </a:schemeClr>
                    </a:solidFill>
                    <a:latin typeface="+mn-lt"/>
                    <a:ea typeface="+mn-ea"/>
                    <a:cs typeface="+mn-cs"/>
                  </a:defRPr>
                </a:lvl1pPr>
                <a:lvl2pPr marL="345600" indent="-171450" algn="l" defTabSz="685800">
                  <a:lnSpc>
                    <a:spcPct val="100000"/>
                  </a:lnSpc>
                  <a:spcBef>
                    <a:spcPts val="0"/>
                  </a:spcBef>
                  <a:buFont typeface="Century Gothic"/>
                  <a:buChar char="-"/>
                  <a:defRPr sz="900">
                    <a:solidFill>
                      <a:schemeClr val="tx2">
                        <a:lumMod val="50000"/>
                      </a:schemeClr>
                    </a:solidFill>
                    <a:latin typeface="+mn-lt"/>
                    <a:ea typeface="+mn-ea"/>
                    <a:cs typeface="+mn-cs"/>
                  </a:defRPr>
                </a:lvl2pPr>
                <a:lvl3pPr marL="518400" indent="-171450" algn="l" defTabSz="685800">
                  <a:lnSpc>
                    <a:spcPct val="100000"/>
                  </a:lnSpc>
                  <a:spcBef>
                    <a:spcPts val="0"/>
                  </a:spcBef>
                  <a:buFont typeface="Wingdings"/>
                  <a:buChar char="§"/>
                  <a:defRPr sz="800">
                    <a:solidFill>
                      <a:schemeClr val="tx2">
                        <a:lumMod val="50000"/>
                      </a:schemeClr>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a:spcAft>
                    <a:spcPts val="600"/>
                  </a:spcAft>
                  <a:buClr>
                    <a:srgbClr val="FF5A00"/>
                  </a:buClr>
                  <a:defRPr/>
                </a:pPr>
                <a:r>
                  <a:rPr lang="fr-FR" sz="900" b="1" noProof="0" dirty="0">
                    <a:solidFill>
                      <a:srgbClr val="0070C0"/>
                    </a:solidFill>
                    <a:latin typeface="Century Gothic"/>
                  </a:rPr>
                  <a:t>ZTIA</a:t>
                </a:r>
                <a:endParaRPr lang="fr-FR" sz="750" b="1" noProof="0" dirty="0">
                  <a:solidFill>
                    <a:srgbClr val="0070C0"/>
                  </a:solidFill>
                </a:endParaRPr>
              </a:p>
            </p:txBody>
          </p:sp>
          <p:sp>
            <p:nvSpPr>
              <p:cNvPr id="41" name="Text Placeholder 22"/>
              <p:cNvSpPr txBox="1"/>
              <p:nvPr/>
            </p:nvSpPr>
            <p:spPr bwMode="auto">
              <a:xfrm>
                <a:off x="9576818" y="4301938"/>
                <a:ext cx="1612194" cy="184665"/>
              </a:xfrm>
              <a:prstGeom prst="rect">
                <a:avLst/>
              </a:prstGeom>
              <a:grpFill/>
            </p:spPr>
            <p:txBody>
              <a:bodyPr wrap="square" lIns="0" tIns="0" rIns="0" bIns="0" anchor="ctr">
                <a:noAutofit/>
              </a:bodyPr>
              <a:lstStyle>
                <a:lvl1pPr marL="0" indent="0" algn="l" defTabSz="685800">
                  <a:lnSpc>
                    <a:spcPct val="100000"/>
                  </a:lnSpc>
                  <a:spcBef>
                    <a:spcPts val="0"/>
                  </a:spcBef>
                  <a:buClr>
                    <a:schemeClr val="tx2">
                      <a:lumMod val="50000"/>
                    </a:schemeClr>
                  </a:buClr>
                  <a:buFont typeface="Arial"/>
                  <a:buNone/>
                  <a:defRPr sz="1000">
                    <a:solidFill>
                      <a:schemeClr val="tx2">
                        <a:lumMod val="50000"/>
                      </a:schemeClr>
                    </a:solidFill>
                    <a:latin typeface="+mn-lt"/>
                    <a:ea typeface="+mn-ea"/>
                    <a:cs typeface="+mn-cs"/>
                  </a:defRPr>
                </a:lvl1pPr>
                <a:lvl2pPr marL="345600" indent="-171450" algn="l" defTabSz="685800">
                  <a:lnSpc>
                    <a:spcPct val="100000"/>
                  </a:lnSpc>
                  <a:spcBef>
                    <a:spcPts val="0"/>
                  </a:spcBef>
                  <a:buFont typeface="Century Gothic"/>
                  <a:buChar char="-"/>
                  <a:defRPr sz="900">
                    <a:solidFill>
                      <a:schemeClr val="tx2">
                        <a:lumMod val="50000"/>
                      </a:schemeClr>
                    </a:solidFill>
                    <a:latin typeface="+mn-lt"/>
                    <a:ea typeface="+mn-ea"/>
                    <a:cs typeface="+mn-cs"/>
                  </a:defRPr>
                </a:lvl2pPr>
                <a:lvl3pPr marL="518400" indent="-171450" algn="l" defTabSz="685800">
                  <a:lnSpc>
                    <a:spcPct val="100000"/>
                  </a:lnSpc>
                  <a:spcBef>
                    <a:spcPts val="0"/>
                  </a:spcBef>
                  <a:buFont typeface="Wingdings"/>
                  <a:buChar char="§"/>
                  <a:defRPr sz="800">
                    <a:solidFill>
                      <a:schemeClr val="tx2">
                        <a:lumMod val="50000"/>
                      </a:schemeClr>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defTabSz="685783">
                  <a:spcAft>
                    <a:spcPts val="600"/>
                  </a:spcAft>
                  <a:buClr>
                    <a:srgbClr val="FF5A00"/>
                  </a:buClr>
                  <a:defRPr/>
                </a:pPr>
                <a:r>
                  <a:rPr lang="fr-FR" sz="900" b="1" noProof="0" dirty="0">
                    <a:solidFill>
                      <a:srgbClr val="0070C0"/>
                    </a:solidFill>
                    <a:latin typeface="Century Gothic"/>
                  </a:rPr>
                  <a:t>DNS</a:t>
                </a:r>
                <a:endParaRPr lang="fr-FR" sz="750" noProof="0" dirty="0">
                  <a:solidFill>
                    <a:srgbClr val="0070C0"/>
                  </a:solidFill>
                </a:endParaRPr>
              </a:p>
            </p:txBody>
          </p:sp>
          <p:sp>
            <p:nvSpPr>
              <p:cNvPr id="42" name="Oval 35"/>
              <p:cNvSpPr/>
              <p:nvPr/>
            </p:nvSpPr>
            <p:spPr bwMode="auto">
              <a:xfrm flipH="1">
                <a:off x="9510296" y="3265851"/>
                <a:ext cx="125205" cy="125203"/>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sp>
            <p:nvSpPr>
              <p:cNvPr id="43" name="Text Placeholder 22"/>
              <p:cNvSpPr txBox="1"/>
              <p:nvPr/>
            </p:nvSpPr>
            <p:spPr bwMode="auto">
              <a:xfrm>
                <a:off x="9814484" y="3790263"/>
                <a:ext cx="1612194" cy="184665"/>
              </a:xfrm>
              <a:prstGeom prst="rect">
                <a:avLst/>
              </a:prstGeom>
              <a:grpFill/>
            </p:spPr>
            <p:txBody>
              <a:bodyPr wrap="square" lIns="0" tIns="0" rIns="0" bIns="0" anchor="ctr">
                <a:noAutofit/>
              </a:bodyPr>
              <a:lstStyle>
                <a:lvl1pPr marL="0" indent="0" algn="l" defTabSz="685800">
                  <a:lnSpc>
                    <a:spcPct val="100000"/>
                  </a:lnSpc>
                  <a:spcBef>
                    <a:spcPts val="0"/>
                  </a:spcBef>
                  <a:buClr>
                    <a:schemeClr val="tx2">
                      <a:lumMod val="50000"/>
                    </a:schemeClr>
                  </a:buClr>
                  <a:buFont typeface="Arial"/>
                  <a:buNone/>
                  <a:defRPr sz="1000">
                    <a:solidFill>
                      <a:schemeClr val="tx2">
                        <a:lumMod val="50000"/>
                      </a:schemeClr>
                    </a:solidFill>
                    <a:latin typeface="+mn-lt"/>
                    <a:ea typeface="+mn-ea"/>
                    <a:cs typeface="+mn-cs"/>
                  </a:defRPr>
                </a:lvl1pPr>
                <a:lvl2pPr marL="345600" indent="-171450" algn="l" defTabSz="685800">
                  <a:lnSpc>
                    <a:spcPct val="100000"/>
                  </a:lnSpc>
                  <a:spcBef>
                    <a:spcPts val="0"/>
                  </a:spcBef>
                  <a:buFont typeface="Century Gothic"/>
                  <a:buChar char="-"/>
                  <a:defRPr sz="900">
                    <a:solidFill>
                      <a:schemeClr val="tx2">
                        <a:lumMod val="50000"/>
                      </a:schemeClr>
                    </a:solidFill>
                    <a:latin typeface="+mn-lt"/>
                    <a:ea typeface="+mn-ea"/>
                    <a:cs typeface="+mn-cs"/>
                  </a:defRPr>
                </a:lvl2pPr>
                <a:lvl3pPr marL="518400" indent="-171450" algn="l" defTabSz="685800">
                  <a:lnSpc>
                    <a:spcPct val="100000"/>
                  </a:lnSpc>
                  <a:spcBef>
                    <a:spcPts val="0"/>
                  </a:spcBef>
                  <a:buFont typeface="Wingdings"/>
                  <a:buChar char="§"/>
                  <a:defRPr sz="800">
                    <a:solidFill>
                      <a:schemeClr val="tx2">
                        <a:lumMod val="50000"/>
                      </a:schemeClr>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a:spcAft>
                    <a:spcPts val="600"/>
                  </a:spcAft>
                  <a:buClr>
                    <a:srgbClr val="FF5A00"/>
                  </a:buClr>
                  <a:defRPr/>
                </a:pPr>
                <a:r>
                  <a:rPr lang="fr-FR" sz="900" b="1" noProof="0">
                    <a:solidFill>
                      <a:srgbClr val="0070C0"/>
                    </a:solidFill>
                    <a:latin typeface="Century Gothic"/>
                  </a:rPr>
                  <a:t>DLP</a:t>
                </a:r>
                <a:endParaRPr lang="fr-FR" sz="750" b="1" noProof="0">
                  <a:solidFill>
                    <a:srgbClr val="0070C0"/>
                  </a:solidFill>
                </a:endParaRPr>
              </a:p>
            </p:txBody>
          </p:sp>
          <p:sp>
            <p:nvSpPr>
              <p:cNvPr id="106" name="Text Placeholder 22"/>
              <p:cNvSpPr txBox="1"/>
              <p:nvPr/>
            </p:nvSpPr>
            <p:spPr bwMode="auto">
              <a:xfrm>
                <a:off x="9386648" y="2165872"/>
                <a:ext cx="465192" cy="292832"/>
              </a:xfrm>
              <a:prstGeom prst="rect">
                <a:avLst/>
              </a:prstGeom>
              <a:grpFill/>
            </p:spPr>
            <p:txBody>
              <a:bodyPr wrap="square" lIns="0" tIns="0" rIns="0" bIns="0" anchor="ctr">
                <a:noAutofit/>
              </a:bodyPr>
              <a:lstStyle>
                <a:lvl1pPr marL="0" indent="0" algn="l" defTabSz="685800">
                  <a:lnSpc>
                    <a:spcPct val="100000"/>
                  </a:lnSpc>
                  <a:spcBef>
                    <a:spcPts val="0"/>
                  </a:spcBef>
                  <a:buClr>
                    <a:schemeClr val="tx2">
                      <a:lumMod val="50000"/>
                    </a:schemeClr>
                  </a:buClr>
                  <a:buFont typeface="Arial"/>
                  <a:buNone/>
                  <a:defRPr sz="1000">
                    <a:solidFill>
                      <a:schemeClr val="tx2">
                        <a:lumMod val="50000"/>
                      </a:schemeClr>
                    </a:solidFill>
                    <a:latin typeface="+mn-lt"/>
                    <a:ea typeface="+mn-ea"/>
                    <a:cs typeface="+mn-cs"/>
                  </a:defRPr>
                </a:lvl1pPr>
                <a:lvl2pPr marL="345600" indent="-171450" algn="l" defTabSz="685800">
                  <a:lnSpc>
                    <a:spcPct val="100000"/>
                  </a:lnSpc>
                  <a:spcBef>
                    <a:spcPts val="0"/>
                  </a:spcBef>
                  <a:buFont typeface="Century Gothic"/>
                  <a:buChar char="-"/>
                  <a:defRPr sz="900">
                    <a:solidFill>
                      <a:schemeClr val="tx2">
                        <a:lumMod val="50000"/>
                      </a:schemeClr>
                    </a:solidFill>
                    <a:latin typeface="+mn-lt"/>
                    <a:ea typeface="+mn-ea"/>
                    <a:cs typeface="+mn-cs"/>
                  </a:defRPr>
                </a:lvl2pPr>
                <a:lvl3pPr marL="518400" indent="-171450" algn="l" defTabSz="685800">
                  <a:lnSpc>
                    <a:spcPct val="100000"/>
                  </a:lnSpc>
                  <a:spcBef>
                    <a:spcPts val="0"/>
                  </a:spcBef>
                  <a:buFont typeface="Wingdings"/>
                  <a:buChar char="§"/>
                  <a:defRPr sz="800">
                    <a:solidFill>
                      <a:schemeClr val="tx2">
                        <a:lumMod val="50000"/>
                      </a:schemeClr>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defTabSz="685783">
                  <a:spcAft>
                    <a:spcPts val="600"/>
                  </a:spcAft>
                  <a:buClr>
                    <a:srgbClr val="FF5A00"/>
                  </a:buClr>
                  <a:defRPr/>
                </a:pPr>
                <a:r>
                  <a:rPr lang="fr-FR" sz="900" b="1" noProof="0" dirty="0">
                    <a:solidFill>
                      <a:srgbClr val="0070C0"/>
                    </a:solidFill>
                    <a:latin typeface="Century Gothic"/>
                  </a:rPr>
                  <a:t>SWG</a:t>
                </a:r>
                <a:endParaRPr lang="fr-FR" sz="750" noProof="0" dirty="0">
                  <a:solidFill>
                    <a:srgbClr val="0070C0"/>
                  </a:solidFill>
                </a:endParaRPr>
              </a:p>
            </p:txBody>
          </p:sp>
          <p:sp>
            <p:nvSpPr>
              <p:cNvPr id="108" name="Text Placeholder 22"/>
              <p:cNvSpPr txBox="1"/>
              <p:nvPr/>
            </p:nvSpPr>
            <p:spPr bwMode="auto">
              <a:xfrm>
                <a:off x="5213192" y="3583075"/>
                <a:ext cx="1314260" cy="212715"/>
              </a:xfrm>
              <a:prstGeom prst="rect">
                <a:avLst/>
              </a:prstGeom>
              <a:grpFill/>
            </p:spPr>
            <p:txBody>
              <a:bodyPr wrap="square" lIns="0" tIns="0" rIns="0" bIns="0" anchor="ctr">
                <a:noAutofit/>
              </a:bodyPr>
              <a:lstStyle>
                <a:lvl1pPr marL="0" indent="0" algn="l" defTabSz="685800">
                  <a:lnSpc>
                    <a:spcPct val="100000"/>
                  </a:lnSpc>
                  <a:spcBef>
                    <a:spcPts val="0"/>
                  </a:spcBef>
                  <a:buClr>
                    <a:schemeClr val="tx2">
                      <a:lumMod val="50000"/>
                    </a:schemeClr>
                  </a:buClr>
                  <a:buFont typeface="Arial"/>
                  <a:buNone/>
                  <a:defRPr sz="1000">
                    <a:solidFill>
                      <a:schemeClr val="tx2">
                        <a:lumMod val="50000"/>
                      </a:schemeClr>
                    </a:solidFill>
                    <a:latin typeface="+mn-lt"/>
                    <a:ea typeface="+mn-ea"/>
                    <a:cs typeface="+mn-cs"/>
                  </a:defRPr>
                </a:lvl1pPr>
                <a:lvl2pPr marL="345600" indent="-171450" algn="l" defTabSz="685800">
                  <a:lnSpc>
                    <a:spcPct val="100000"/>
                  </a:lnSpc>
                  <a:spcBef>
                    <a:spcPts val="0"/>
                  </a:spcBef>
                  <a:buFont typeface="Century Gothic"/>
                  <a:buChar char="-"/>
                  <a:defRPr sz="900">
                    <a:solidFill>
                      <a:schemeClr val="tx2">
                        <a:lumMod val="50000"/>
                      </a:schemeClr>
                    </a:solidFill>
                    <a:latin typeface="+mn-lt"/>
                    <a:ea typeface="+mn-ea"/>
                    <a:cs typeface="+mn-cs"/>
                  </a:defRPr>
                </a:lvl2pPr>
                <a:lvl3pPr marL="518400" indent="-171450" algn="l" defTabSz="685800">
                  <a:lnSpc>
                    <a:spcPct val="100000"/>
                  </a:lnSpc>
                  <a:spcBef>
                    <a:spcPts val="0"/>
                  </a:spcBef>
                  <a:buFont typeface="Wingdings"/>
                  <a:buChar char="§"/>
                  <a:defRPr sz="800">
                    <a:solidFill>
                      <a:schemeClr val="tx2">
                        <a:lumMod val="50000"/>
                      </a:schemeClr>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algn="r" defTabSz="685783">
                  <a:spcAft>
                    <a:spcPts val="600"/>
                  </a:spcAft>
                  <a:buClr>
                    <a:srgbClr val="FF5A00"/>
                  </a:buClr>
                  <a:defRPr/>
                </a:pPr>
                <a:r>
                  <a:rPr lang="fr-FR" sz="900" b="1" noProof="0">
                    <a:solidFill>
                      <a:schemeClr val="tx1"/>
                    </a:solidFill>
                    <a:latin typeface="Century Gothic"/>
                  </a:rPr>
                  <a:t>L2 networking</a:t>
                </a:r>
                <a:endParaRPr lang="fr-FR" sz="750" b="1" noProof="0">
                  <a:solidFill>
                    <a:schemeClr val="tx1"/>
                  </a:solidFill>
                </a:endParaRPr>
              </a:p>
            </p:txBody>
          </p:sp>
          <p:sp>
            <p:nvSpPr>
              <p:cNvPr id="110" name="Text Placeholder 22"/>
              <p:cNvSpPr txBox="1"/>
              <p:nvPr/>
            </p:nvSpPr>
            <p:spPr bwMode="auto">
              <a:xfrm>
                <a:off x="5165183" y="2809552"/>
                <a:ext cx="1384606" cy="180811"/>
              </a:xfrm>
              <a:prstGeom prst="rect">
                <a:avLst/>
              </a:prstGeom>
              <a:grpFill/>
            </p:spPr>
            <p:txBody>
              <a:bodyPr wrap="square" lIns="0" tIns="0" rIns="0" bIns="0" anchor="ctr">
                <a:noAutofit/>
              </a:bodyPr>
              <a:lstStyle>
                <a:lvl1pPr marL="0" indent="0" algn="l" defTabSz="685800">
                  <a:lnSpc>
                    <a:spcPct val="100000"/>
                  </a:lnSpc>
                  <a:spcBef>
                    <a:spcPts val="0"/>
                  </a:spcBef>
                  <a:buClr>
                    <a:schemeClr val="tx2">
                      <a:lumMod val="50000"/>
                    </a:schemeClr>
                  </a:buClr>
                  <a:buFont typeface="Arial"/>
                  <a:buNone/>
                  <a:defRPr sz="1000">
                    <a:solidFill>
                      <a:schemeClr val="tx2">
                        <a:lumMod val="50000"/>
                      </a:schemeClr>
                    </a:solidFill>
                    <a:latin typeface="+mn-lt"/>
                    <a:ea typeface="+mn-ea"/>
                    <a:cs typeface="+mn-cs"/>
                  </a:defRPr>
                </a:lvl1pPr>
                <a:lvl2pPr marL="345600" indent="-171450" algn="l" defTabSz="685800">
                  <a:lnSpc>
                    <a:spcPct val="100000"/>
                  </a:lnSpc>
                  <a:spcBef>
                    <a:spcPts val="0"/>
                  </a:spcBef>
                  <a:buFont typeface="Century Gothic"/>
                  <a:buChar char="-"/>
                  <a:defRPr sz="900">
                    <a:solidFill>
                      <a:schemeClr val="tx2">
                        <a:lumMod val="50000"/>
                      </a:schemeClr>
                    </a:solidFill>
                    <a:latin typeface="+mn-lt"/>
                    <a:ea typeface="+mn-ea"/>
                    <a:cs typeface="+mn-cs"/>
                  </a:defRPr>
                </a:lvl2pPr>
                <a:lvl3pPr marL="518400" indent="-171450" algn="l" defTabSz="685800">
                  <a:lnSpc>
                    <a:spcPct val="100000"/>
                  </a:lnSpc>
                  <a:spcBef>
                    <a:spcPts val="0"/>
                  </a:spcBef>
                  <a:buFont typeface="Wingdings"/>
                  <a:buChar char="§"/>
                  <a:defRPr sz="800">
                    <a:solidFill>
                      <a:schemeClr val="tx2">
                        <a:lumMod val="50000"/>
                      </a:schemeClr>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algn="r" defTabSz="685783">
                  <a:spcAft>
                    <a:spcPts val="600"/>
                  </a:spcAft>
                  <a:buClr>
                    <a:srgbClr val="FF5A00"/>
                  </a:buClr>
                  <a:defRPr/>
                </a:pPr>
                <a:r>
                  <a:rPr lang="fr-FR" sz="900" b="1" noProof="0" dirty="0">
                    <a:solidFill>
                      <a:schemeClr val="tx1"/>
                    </a:solidFill>
                    <a:latin typeface="Century Gothic"/>
                  </a:rPr>
                  <a:t>Firewall</a:t>
                </a:r>
                <a:endParaRPr lang="fr-FR" sz="750" b="1" noProof="0" dirty="0">
                  <a:solidFill>
                    <a:schemeClr val="tx1"/>
                  </a:solidFill>
                </a:endParaRPr>
              </a:p>
            </p:txBody>
          </p:sp>
          <p:sp>
            <p:nvSpPr>
              <p:cNvPr id="144" name="Oval 29"/>
              <p:cNvSpPr/>
              <p:nvPr/>
            </p:nvSpPr>
            <p:spPr bwMode="auto">
              <a:xfrm flipV="1">
                <a:off x="6718961" y="3649894"/>
                <a:ext cx="125205" cy="125203"/>
              </a:xfrm>
              <a:prstGeom prst="ellipse">
                <a:avLst/>
              </a:prstGeom>
              <a:solidFill>
                <a:srgbClr val="002E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a:p>
            </p:txBody>
          </p:sp>
          <p:sp>
            <p:nvSpPr>
              <p:cNvPr id="145" name="Text Placeholder 22"/>
              <p:cNvSpPr txBox="1"/>
              <p:nvPr/>
            </p:nvSpPr>
            <p:spPr bwMode="auto">
              <a:xfrm>
                <a:off x="5483536" y="4263078"/>
                <a:ext cx="1314260" cy="212715"/>
              </a:xfrm>
              <a:prstGeom prst="rect">
                <a:avLst/>
              </a:prstGeom>
              <a:grpFill/>
            </p:spPr>
            <p:txBody>
              <a:bodyPr wrap="square" lIns="0" tIns="0" rIns="0" bIns="0" anchor="ctr">
                <a:noAutofit/>
              </a:bodyPr>
              <a:lstStyle>
                <a:lvl1pPr marL="0" indent="0" algn="l" defTabSz="685800">
                  <a:lnSpc>
                    <a:spcPct val="100000"/>
                  </a:lnSpc>
                  <a:spcBef>
                    <a:spcPts val="0"/>
                  </a:spcBef>
                  <a:buClr>
                    <a:schemeClr val="tx2">
                      <a:lumMod val="50000"/>
                    </a:schemeClr>
                  </a:buClr>
                  <a:buFont typeface="Arial"/>
                  <a:buNone/>
                  <a:defRPr sz="1000">
                    <a:solidFill>
                      <a:schemeClr val="tx2">
                        <a:lumMod val="50000"/>
                      </a:schemeClr>
                    </a:solidFill>
                    <a:latin typeface="+mn-lt"/>
                    <a:ea typeface="+mn-ea"/>
                    <a:cs typeface="+mn-cs"/>
                  </a:defRPr>
                </a:lvl1pPr>
                <a:lvl2pPr marL="345600" indent="-171450" algn="l" defTabSz="685800">
                  <a:lnSpc>
                    <a:spcPct val="100000"/>
                  </a:lnSpc>
                  <a:spcBef>
                    <a:spcPts val="0"/>
                  </a:spcBef>
                  <a:buFont typeface="Century Gothic"/>
                  <a:buChar char="-"/>
                  <a:defRPr sz="900">
                    <a:solidFill>
                      <a:schemeClr val="tx2">
                        <a:lumMod val="50000"/>
                      </a:schemeClr>
                    </a:solidFill>
                    <a:latin typeface="+mn-lt"/>
                    <a:ea typeface="+mn-ea"/>
                    <a:cs typeface="+mn-cs"/>
                  </a:defRPr>
                </a:lvl2pPr>
                <a:lvl3pPr marL="518400" indent="-171450" algn="l" defTabSz="685800">
                  <a:lnSpc>
                    <a:spcPct val="100000"/>
                  </a:lnSpc>
                  <a:spcBef>
                    <a:spcPts val="0"/>
                  </a:spcBef>
                  <a:buFont typeface="Wingdings"/>
                  <a:buChar char="§"/>
                  <a:defRPr sz="800">
                    <a:solidFill>
                      <a:schemeClr val="tx2">
                        <a:lumMod val="50000"/>
                      </a:schemeClr>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algn="r" defTabSz="685783">
                  <a:spcAft>
                    <a:spcPts val="600"/>
                  </a:spcAft>
                  <a:buClr>
                    <a:srgbClr val="FF5A00"/>
                  </a:buClr>
                  <a:defRPr/>
                </a:pPr>
                <a:r>
                  <a:rPr lang="fr-FR" sz="900" b="1" noProof="0" dirty="0">
                    <a:solidFill>
                      <a:schemeClr val="tx1"/>
                    </a:solidFill>
                    <a:latin typeface="Century Gothic"/>
                  </a:rPr>
                  <a:t>L3 networking</a:t>
                </a:r>
                <a:endParaRPr lang="fr-FR" sz="750" b="1" noProof="0" dirty="0">
                  <a:solidFill>
                    <a:schemeClr val="tx1"/>
                  </a:solidFill>
                </a:endParaRPr>
              </a:p>
            </p:txBody>
          </p:sp>
        </p:grpSp>
        <p:sp>
          <p:nvSpPr>
            <p:cNvPr id="51" name="Rectangle: Rounded Corners 16"/>
            <p:cNvSpPr/>
            <p:nvPr/>
          </p:nvSpPr>
          <p:spPr bwMode="auto">
            <a:xfrm>
              <a:off x="7589307" y="1355687"/>
              <a:ext cx="1143018" cy="2353094"/>
            </a:xfrm>
            <a:prstGeom prst="roundRect">
              <a:avLst>
                <a:gd name="adj" fmla="val 4594"/>
              </a:avLst>
            </a:prstGeom>
            <a:solidFill>
              <a:schemeClr val="bg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Tx/>
                <a:buNone/>
                <a:defRPr/>
              </a:pPr>
              <a:endParaRPr lang="fr-FR" sz="1800" b="0" i="0" u="none" strike="noStrike" cap="none" spc="0" noProof="0">
                <a:ln>
                  <a:noFill/>
                </a:ln>
                <a:solidFill>
                  <a:srgbClr val="FF5A00"/>
                </a:solidFill>
                <a:latin typeface="Century Gothic"/>
                <a:ea typeface="+mn-ea"/>
                <a:cs typeface="+mn-cs"/>
              </a:endParaRPr>
            </a:p>
          </p:txBody>
        </p:sp>
        <p:sp>
          <p:nvSpPr>
            <p:cNvPr id="53" name="Rectangle: Rounded Corners 20"/>
            <p:cNvSpPr/>
            <p:nvPr/>
          </p:nvSpPr>
          <p:spPr bwMode="auto">
            <a:xfrm>
              <a:off x="7687982" y="1653312"/>
              <a:ext cx="917879" cy="172390"/>
            </a:xfrm>
            <a:prstGeom prst="roundRect">
              <a:avLst>
                <a:gd name="adj" fmla="val 50000"/>
              </a:avLst>
            </a:prstGeom>
            <a:gradFill>
              <a:gsLst>
                <a:gs pos="27000">
                  <a:schemeClr val="accent2"/>
                </a:gs>
                <a:gs pos="100000">
                  <a:schemeClr val="accent2">
                    <a:lumMod val="60000"/>
                    <a:lumOff val="40000"/>
                  </a:schemeClr>
                </a:gs>
              </a:gsLst>
              <a:lin ang="2700000" scaled="1"/>
            </a:gradFill>
          </p:spPr>
          <p:txBody>
            <a:bodyPr wrap="square" lIns="0" tIns="0" rIns="0" bIns="0" anchor="ctr">
              <a:noAutofit/>
            </a:bodyPr>
            <a:lstStyle/>
            <a:p>
              <a:pPr marL="0" marR="0" lvl="0" indent="0" algn="ctr" defTabSz="457200">
                <a:lnSpc>
                  <a:spcPct val="100000"/>
                </a:lnSpc>
                <a:spcBef>
                  <a:spcPts val="0"/>
                </a:spcBef>
                <a:spcAft>
                  <a:spcPts val="0"/>
                </a:spcAft>
                <a:buClrTx/>
                <a:buSzTx/>
                <a:buFontTx/>
                <a:buNone/>
                <a:defRPr/>
              </a:pPr>
              <a:r>
                <a:rPr lang="fr-FR" sz="900" b="0" i="0" u="none" strike="noStrike" cap="none" spc="0" noProof="0" dirty="0">
                  <a:ln>
                    <a:noFill/>
                  </a:ln>
                  <a:solidFill>
                    <a:srgbClr val="335E79">
                      <a:lumMod val="50000"/>
                    </a:srgbClr>
                  </a:solidFill>
                  <a:latin typeface="Century Gothic"/>
                  <a:ea typeface="+mn-ea"/>
                  <a:cs typeface="+mn-cs"/>
                </a:rPr>
                <a:t>Internet</a:t>
              </a:r>
              <a:endParaRPr lang="fr-FR" sz="700" b="0" i="0" u="none" strike="noStrike" cap="none" spc="0" noProof="0" dirty="0">
                <a:ln>
                  <a:noFill/>
                </a:ln>
                <a:solidFill>
                  <a:srgbClr val="335E79">
                    <a:lumMod val="50000"/>
                  </a:srgbClr>
                </a:solidFill>
                <a:latin typeface="Century Gothic"/>
                <a:ea typeface="+mn-ea"/>
                <a:cs typeface="+mn-cs"/>
              </a:endParaRPr>
            </a:p>
          </p:txBody>
        </p:sp>
        <p:sp>
          <p:nvSpPr>
            <p:cNvPr id="54" name="Rectangle: Rounded Corners 24"/>
            <p:cNvSpPr/>
            <p:nvPr/>
          </p:nvSpPr>
          <p:spPr bwMode="auto">
            <a:xfrm>
              <a:off x="7687982" y="2187857"/>
              <a:ext cx="917879" cy="172390"/>
            </a:xfrm>
            <a:prstGeom prst="roundRect">
              <a:avLst>
                <a:gd name="adj" fmla="val 50000"/>
              </a:avLst>
            </a:prstGeom>
            <a:gradFill>
              <a:gsLst>
                <a:gs pos="27000">
                  <a:schemeClr val="accent2"/>
                </a:gs>
                <a:gs pos="100000">
                  <a:schemeClr val="accent2">
                    <a:lumMod val="60000"/>
                    <a:lumOff val="40000"/>
                  </a:schemeClr>
                </a:gs>
              </a:gsLst>
              <a:lin ang="2700000" scaled="1"/>
            </a:gradFill>
          </p:spPr>
          <p:txBody>
            <a:bodyPr wrap="square" lIns="0" tIns="0" rIns="0" bIns="0" anchor="ctr">
              <a:noAutofit/>
            </a:bodyPr>
            <a:lstStyle/>
            <a:p>
              <a:pPr marL="0" marR="0" lvl="0" indent="0" algn="ctr" defTabSz="457200">
                <a:lnSpc>
                  <a:spcPct val="100000"/>
                </a:lnSpc>
                <a:spcBef>
                  <a:spcPts val="0"/>
                </a:spcBef>
                <a:spcAft>
                  <a:spcPts val="0"/>
                </a:spcAft>
                <a:buClrTx/>
                <a:buSzTx/>
                <a:buFontTx/>
                <a:buNone/>
                <a:defRPr/>
              </a:pPr>
              <a:r>
                <a:rPr lang="fr-FR" sz="900" b="0" i="0" u="none" strike="noStrike" cap="none" spc="0" noProof="0">
                  <a:ln>
                    <a:noFill/>
                  </a:ln>
                  <a:solidFill>
                    <a:srgbClr val="335E79">
                      <a:lumMod val="50000"/>
                    </a:srgbClr>
                  </a:solidFill>
                  <a:latin typeface="Century Gothic"/>
                  <a:ea typeface="+mn-ea"/>
                  <a:cs typeface="+mn-cs"/>
                </a:rPr>
                <a:t>SaaS</a:t>
              </a:r>
              <a:endParaRPr lang="fr-FR" sz="700" b="0" i="0" u="none" strike="noStrike" cap="none" spc="0" noProof="0">
                <a:ln>
                  <a:noFill/>
                </a:ln>
                <a:solidFill>
                  <a:srgbClr val="335E79">
                    <a:lumMod val="50000"/>
                  </a:srgbClr>
                </a:solidFill>
                <a:latin typeface="Century Gothic"/>
                <a:ea typeface="+mn-ea"/>
                <a:cs typeface="+mn-cs"/>
              </a:endParaRPr>
            </a:p>
          </p:txBody>
        </p:sp>
        <p:sp>
          <p:nvSpPr>
            <p:cNvPr id="55" name="Rectangle: Rounded Corners 28"/>
            <p:cNvSpPr/>
            <p:nvPr/>
          </p:nvSpPr>
          <p:spPr bwMode="auto">
            <a:xfrm>
              <a:off x="7687982" y="2722404"/>
              <a:ext cx="917879" cy="172390"/>
            </a:xfrm>
            <a:prstGeom prst="roundRect">
              <a:avLst>
                <a:gd name="adj" fmla="val 50000"/>
              </a:avLst>
            </a:prstGeom>
            <a:gradFill>
              <a:gsLst>
                <a:gs pos="27000">
                  <a:schemeClr val="accent2"/>
                </a:gs>
                <a:gs pos="100000">
                  <a:schemeClr val="accent2">
                    <a:lumMod val="60000"/>
                    <a:lumOff val="40000"/>
                  </a:schemeClr>
                </a:gs>
              </a:gsLst>
              <a:lin ang="2700000" scaled="1"/>
            </a:gradFill>
          </p:spPr>
          <p:txBody>
            <a:bodyPr wrap="square" lIns="0" tIns="0" rIns="0" bIns="0" anchor="ctr">
              <a:noAutofit/>
            </a:bodyPr>
            <a:lstStyle/>
            <a:p>
              <a:pPr marL="0" marR="0" lvl="0" indent="0" algn="ctr" defTabSz="457200">
                <a:lnSpc>
                  <a:spcPct val="100000"/>
                </a:lnSpc>
                <a:spcBef>
                  <a:spcPts val="0"/>
                </a:spcBef>
                <a:spcAft>
                  <a:spcPts val="0"/>
                </a:spcAft>
                <a:buClrTx/>
                <a:buSzTx/>
                <a:buFontTx/>
                <a:buNone/>
                <a:defRPr/>
              </a:pPr>
              <a:r>
                <a:rPr lang="fr-FR" sz="900" b="0" i="0" u="none" strike="noStrike" cap="none" spc="0" noProof="0">
                  <a:ln>
                    <a:noFill/>
                  </a:ln>
                  <a:solidFill>
                    <a:srgbClr val="335E79">
                      <a:lumMod val="50000"/>
                    </a:srgbClr>
                  </a:solidFill>
                  <a:latin typeface="Century Gothic"/>
                  <a:ea typeface="+mn-ea"/>
                  <a:cs typeface="+mn-cs"/>
                </a:rPr>
                <a:t>Cloud Public</a:t>
              </a:r>
              <a:endParaRPr lang="fr-FR" noProof="0"/>
            </a:p>
          </p:txBody>
        </p:sp>
        <p:sp>
          <p:nvSpPr>
            <p:cNvPr id="56" name="Rectangle: Rounded Corners 29"/>
            <p:cNvSpPr/>
            <p:nvPr/>
          </p:nvSpPr>
          <p:spPr bwMode="auto">
            <a:xfrm>
              <a:off x="7687982" y="3256950"/>
              <a:ext cx="917879" cy="172390"/>
            </a:xfrm>
            <a:prstGeom prst="roundRect">
              <a:avLst>
                <a:gd name="adj" fmla="val 50000"/>
              </a:avLst>
            </a:prstGeom>
            <a:gradFill>
              <a:gsLst>
                <a:gs pos="27000">
                  <a:schemeClr val="accent2"/>
                </a:gs>
                <a:gs pos="100000">
                  <a:schemeClr val="accent2">
                    <a:lumMod val="60000"/>
                    <a:lumOff val="40000"/>
                  </a:schemeClr>
                </a:gs>
              </a:gsLst>
              <a:lin ang="2700000" scaled="1"/>
            </a:gradFill>
          </p:spPr>
          <p:txBody>
            <a:bodyPr wrap="square" lIns="0" tIns="0" rIns="0" bIns="0" anchor="ctr">
              <a:noAutofit/>
            </a:bodyPr>
            <a:lstStyle/>
            <a:p>
              <a:pPr marL="0" marR="0" lvl="0" indent="0" algn="ctr" defTabSz="457200">
                <a:lnSpc>
                  <a:spcPct val="100000"/>
                </a:lnSpc>
                <a:spcBef>
                  <a:spcPts val="0"/>
                </a:spcBef>
                <a:spcAft>
                  <a:spcPts val="0"/>
                </a:spcAft>
                <a:buClrTx/>
                <a:buSzTx/>
                <a:buFontTx/>
                <a:buNone/>
                <a:defRPr/>
              </a:pPr>
              <a:r>
                <a:rPr lang="fr-FR" sz="900" b="0" i="0" u="none" strike="noStrike" cap="none" spc="0" noProof="0">
                  <a:ln>
                    <a:noFill/>
                  </a:ln>
                  <a:solidFill>
                    <a:srgbClr val="335E79">
                      <a:lumMod val="50000"/>
                    </a:srgbClr>
                  </a:solidFill>
                  <a:latin typeface="Century Gothic"/>
                  <a:ea typeface="+mn-ea"/>
                  <a:cs typeface="+mn-cs"/>
                </a:rPr>
                <a:t>Data Center</a:t>
              </a:r>
              <a:endParaRPr lang="fr-FR" noProof="0"/>
            </a:p>
          </p:txBody>
        </p:sp>
        <p:cxnSp>
          <p:nvCxnSpPr>
            <p:cNvPr id="57" name="Straight Connector 31"/>
            <p:cNvCxnSpPr/>
            <p:nvPr/>
          </p:nvCxnSpPr>
          <p:spPr bwMode="auto">
            <a:xfrm>
              <a:off x="7499183" y="1739506"/>
              <a:ext cx="114815" cy="0"/>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cxnSp>
          <p:nvCxnSpPr>
            <p:cNvPr id="58" name="Straight Connector 33"/>
            <p:cNvCxnSpPr/>
            <p:nvPr/>
          </p:nvCxnSpPr>
          <p:spPr bwMode="auto">
            <a:xfrm>
              <a:off x="7499183" y="2281078"/>
              <a:ext cx="114815" cy="0"/>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cxnSp>
          <p:nvCxnSpPr>
            <p:cNvPr id="59" name="Straight Connector 35"/>
            <p:cNvCxnSpPr/>
            <p:nvPr/>
          </p:nvCxnSpPr>
          <p:spPr bwMode="auto">
            <a:xfrm>
              <a:off x="7499183" y="2815626"/>
              <a:ext cx="114815" cy="0"/>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cxnSp>
          <p:nvCxnSpPr>
            <p:cNvPr id="60" name="Straight Connector 36"/>
            <p:cNvCxnSpPr/>
            <p:nvPr/>
          </p:nvCxnSpPr>
          <p:spPr bwMode="auto">
            <a:xfrm>
              <a:off x="7499183" y="3350172"/>
              <a:ext cx="114815" cy="0"/>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cxnSp>
          <p:nvCxnSpPr>
            <p:cNvPr id="61" name="Straight Connector 149"/>
            <p:cNvCxnSpPr/>
            <p:nvPr/>
          </p:nvCxnSpPr>
          <p:spPr bwMode="auto">
            <a:xfrm flipH="1">
              <a:off x="2152416" y="2639144"/>
              <a:ext cx="92936" cy="0"/>
            </a:xfrm>
            <a:prstGeom prst="line">
              <a:avLst/>
            </a:prstGeom>
            <a:ln w="6350">
              <a:solidFill>
                <a:schemeClr val="bg2"/>
              </a:solidFill>
              <a:headEnd type="oval" w="sm" len="sm"/>
            </a:ln>
          </p:spPr>
          <p:style>
            <a:lnRef idx="1">
              <a:schemeClr val="accent1"/>
            </a:lnRef>
            <a:fillRef idx="0">
              <a:schemeClr val="accent1"/>
            </a:fillRef>
            <a:effectRef idx="0">
              <a:schemeClr val="accent1"/>
            </a:effectRef>
            <a:fontRef idx="minor">
              <a:schemeClr val="tx1"/>
            </a:fontRef>
          </p:style>
        </p:cxnSp>
        <p:cxnSp>
          <p:nvCxnSpPr>
            <p:cNvPr id="62" name="Straight Connector 150"/>
            <p:cNvCxnSpPr/>
            <p:nvPr/>
          </p:nvCxnSpPr>
          <p:spPr bwMode="auto">
            <a:xfrm flipH="1">
              <a:off x="2152416" y="3196093"/>
              <a:ext cx="92936" cy="0"/>
            </a:xfrm>
            <a:prstGeom prst="line">
              <a:avLst/>
            </a:prstGeom>
            <a:ln w="6350">
              <a:solidFill>
                <a:schemeClr val="bg2"/>
              </a:solidFill>
              <a:headEnd type="oval" w="sm" len="sm"/>
            </a:ln>
          </p:spPr>
          <p:style>
            <a:lnRef idx="1">
              <a:schemeClr val="accent1"/>
            </a:lnRef>
            <a:fillRef idx="0">
              <a:schemeClr val="accent1"/>
            </a:fillRef>
            <a:effectRef idx="0">
              <a:schemeClr val="accent1"/>
            </a:effectRef>
            <a:fontRef idx="minor">
              <a:schemeClr val="tx1"/>
            </a:fontRef>
          </p:style>
        </p:cxnSp>
        <p:cxnSp>
          <p:nvCxnSpPr>
            <p:cNvPr id="63" name="Straight Connector 151"/>
            <p:cNvCxnSpPr/>
            <p:nvPr/>
          </p:nvCxnSpPr>
          <p:spPr bwMode="auto">
            <a:xfrm flipH="1">
              <a:off x="2152416" y="2152471"/>
              <a:ext cx="92936" cy="0"/>
            </a:xfrm>
            <a:prstGeom prst="line">
              <a:avLst/>
            </a:prstGeom>
            <a:ln w="6350">
              <a:solidFill>
                <a:schemeClr val="bg2"/>
              </a:solidFill>
              <a:headEnd type="oval" w="sm" len="sm"/>
            </a:ln>
          </p:spPr>
          <p:style>
            <a:lnRef idx="1">
              <a:schemeClr val="accent1"/>
            </a:lnRef>
            <a:fillRef idx="0">
              <a:schemeClr val="accent1"/>
            </a:fillRef>
            <a:effectRef idx="0">
              <a:schemeClr val="accent1"/>
            </a:effectRef>
            <a:fontRef idx="minor">
              <a:schemeClr val="tx1"/>
            </a:fontRef>
          </p:style>
        </p:cxnSp>
        <p:cxnSp>
          <p:nvCxnSpPr>
            <p:cNvPr id="64" name="Straight Connector 152"/>
            <p:cNvCxnSpPr/>
            <p:nvPr/>
          </p:nvCxnSpPr>
          <p:spPr bwMode="auto">
            <a:xfrm flipH="1">
              <a:off x="2152416" y="1677823"/>
              <a:ext cx="92936" cy="0"/>
            </a:xfrm>
            <a:prstGeom prst="line">
              <a:avLst/>
            </a:prstGeom>
            <a:ln w="6350">
              <a:solidFill>
                <a:schemeClr val="bg2"/>
              </a:solidFill>
              <a:headEnd type="oval" w="sm" len="sm"/>
            </a:ln>
          </p:spPr>
          <p:style>
            <a:lnRef idx="1">
              <a:schemeClr val="accent1"/>
            </a:lnRef>
            <a:fillRef idx="0">
              <a:schemeClr val="accent1"/>
            </a:fillRef>
            <a:effectRef idx="0">
              <a:schemeClr val="accent1"/>
            </a:effectRef>
            <a:fontRef idx="minor">
              <a:schemeClr val="tx1"/>
            </a:fontRef>
          </p:style>
        </p:cxnSp>
        <p:sp>
          <p:nvSpPr>
            <p:cNvPr id="65" name="Text Placeholder 5"/>
            <p:cNvSpPr txBox="1"/>
            <p:nvPr/>
          </p:nvSpPr>
          <p:spPr bwMode="auto">
            <a:xfrm>
              <a:off x="1192224" y="1621244"/>
              <a:ext cx="835203" cy="129637"/>
            </a:xfrm>
            <a:prstGeom prst="rect">
              <a:avLst/>
            </a:prstGeom>
            <a:grpFill/>
          </p:spPr>
          <p:txBody>
            <a:bodyPr wrap="square" lIns="0" tIns="0" rIns="0" bIns="0" anchor="ctr">
              <a:noAutofit/>
            </a:bodyPr>
            <a:lstStyle>
              <a:lvl1pPr marL="0" indent="0" algn="ctr" defTabSz="914377">
                <a:lnSpc>
                  <a:spcPct val="100000"/>
                </a:lnSpc>
                <a:spcBef>
                  <a:spcPts val="0"/>
                </a:spcBef>
                <a:buFont typeface="Arial"/>
                <a:buNone/>
                <a:defRPr sz="1600" b="1" cap="none" spc="0">
                  <a:solidFill>
                    <a:schemeClr val="tx2"/>
                  </a:solidFill>
                  <a:latin typeface="+mj-lt"/>
                  <a:ea typeface="+mn-ea"/>
                  <a:cs typeface="+mn-cs"/>
                </a:defRPr>
              </a:lvl1pPr>
              <a:lvl2pPr marL="685783" indent="-228594" algn="l" defTabSz="914377">
                <a:lnSpc>
                  <a:spcPct val="90000"/>
                </a:lnSpc>
                <a:spcBef>
                  <a:spcPts val="500"/>
                </a:spcBef>
                <a:buFont typeface="Arial"/>
                <a:buChar char="•"/>
                <a:defRPr sz="2400">
                  <a:solidFill>
                    <a:schemeClr val="tx1"/>
                  </a:solidFill>
                  <a:latin typeface="+mn-lt"/>
                  <a:ea typeface="+mn-ea"/>
                  <a:cs typeface="+mn-cs"/>
                </a:defRPr>
              </a:lvl2pPr>
              <a:lvl3pPr marL="1142971" indent="-228594" algn="l" defTabSz="914377">
                <a:lnSpc>
                  <a:spcPct val="90000"/>
                </a:lnSpc>
                <a:spcBef>
                  <a:spcPts val="500"/>
                </a:spcBef>
                <a:buFont typeface="Arial"/>
                <a:buChar char="•"/>
                <a:defRPr sz="2000">
                  <a:solidFill>
                    <a:schemeClr val="tx1"/>
                  </a:solidFill>
                  <a:latin typeface="+mn-lt"/>
                  <a:ea typeface="+mn-ea"/>
                  <a:cs typeface="+mn-cs"/>
                </a:defRPr>
              </a:lvl3pPr>
              <a:lvl4pPr marL="1600160" indent="-228594" algn="l" defTabSz="914377">
                <a:lnSpc>
                  <a:spcPct val="90000"/>
                </a:lnSpc>
                <a:spcBef>
                  <a:spcPts val="500"/>
                </a:spcBef>
                <a:buFont typeface="Arial"/>
                <a:buChar char="•"/>
                <a:defRPr sz="1800">
                  <a:solidFill>
                    <a:schemeClr val="tx1"/>
                  </a:solidFill>
                  <a:latin typeface="+mn-lt"/>
                  <a:ea typeface="+mn-ea"/>
                  <a:cs typeface="+mn-cs"/>
                </a:defRPr>
              </a:lvl4pPr>
              <a:lvl5pPr marL="2057349" indent="-228594" algn="l" defTabSz="914377">
                <a:lnSpc>
                  <a:spcPct val="90000"/>
                </a:lnSpc>
                <a:spcBef>
                  <a:spcPts val="500"/>
                </a:spcBef>
                <a:buFont typeface="Arial"/>
                <a:buChar char="•"/>
                <a:defRPr sz="1800">
                  <a:solidFill>
                    <a:schemeClr val="tx1"/>
                  </a:solidFill>
                  <a:latin typeface="+mn-lt"/>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1350" marR="0" lvl="1" indent="0" defTabSz="914377">
                <a:lnSpc>
                  <a:spcPct val="100000"/>
                </a:lnSpc>
                <a:spcBef>
                  <a:spcPts val="0"/>
                </a:spcBef>
                <a:spcAft>
                  <a:spcPts val="300"/>
                </a:spcAft>
                <a:buClr>
                  <a:srgbClr val="FF5A00"/>
                </a:buClr>
                <a:buSzTx/>
                <a:buFont typeface="Arial"/>
                <a:buNone/>
                <a:defRPr/>
              </a:pPr>
              <a:r>
                <a:rPr lang="fr-FR" sz="900" noProof="0" dirty="0">
                  <a:solidFill>
                    <a:srgbClr val="FFFFFF"/>
                  </a:solidFill>
                  <a:latin typeface="Century Gothic"/>
                </a:rPr>
                <a:t>M</a:t>
              </a:r>
              <a:r>
                <a:rPr lang="fr-FR" sz="900" b="0" i="0" u="none" strike="noStrike" cap="none" spc="0" noProof="0" dirty="0">
                  <a:ln>
                    <a:noFill/>
                  </a:ln>
                  <a:solidFill>
                    <a:srgbClr val="FFFFFF"/>
                  </a:solidFill>
                  <a:latin typeface="Century Gothic"/>
                  <a:ea typeface="+mn-ea"/>
                  <a:cs typeface="+mn-cs"/>
                </a:rPr>
                <a:t>obilité</a:t>
              </a:r>
            </a:p>
          </p:txBody>
        </p:sp>
        <p:sp>
          <p:nvSpPr>
            <p:cNvPr id="66" name="Text Placeholder 5"/>
            <p:cNvSpPr txBox="1"/>
            <p:nvPr/>
          </p:nvSpPr>
          <p:spPr bwMode="auto">
            <a:xfrm>
              <a:off x="1192224" y="2145267"/>
              <a:ext cx="835203" cy="129637"/>
            </a:xfrm>
            <a:prstGeom prst="rect">
              <a:avLst/>
            </a:prstGeom>
            <a:grpFill/>
          </p:spPr>
          <p:txBody>
            <a:bodyPr wrap="square" lIns="0" tIns="0" rIns="0" bIns="0" anchor="ctr">
              <a:noAutofit/>
            </a:bodyPr>
            <a:lstStyle>
              <a:lvl1pPr marL="0" indent="0" algn="ctr" defTabSz="914377">
                <a:lnSpc>
                  <a:spcPct val="100000"/>
                </a:lnSpc>
                <a:spcBef>
                  <a:spcPts val="0"/>
                </a:spcBef>
                <a:buFont typeface="Arial"/>
                <a:buNone/>
                <a:defRPr sz="1600" b="1" cap="none" spc="0">
                  <a:solidFill>
                    <a:schemeClr val="tx2"/>
                  </a:solidFill>
                  <a:latin typeface="+mj-lt"/>
                  <a:ea typeface="+mn-ea"/>
                  <a:cs typeface="+mn-cs"/>
                </a:defRPr>
              </a:lvl1pPr>
              <a:lvl2pPr marL="685783" indent="-228594" algn="l" defTabSz="914377">
                <a:lnSpc>
                  <a:spcPct val="90000"/>
                </a:lnSpc>
                <a:spcBef>
                  <a:spcPts val="500"/>
                </a:spcBef>
                <a:buFont typeface="Arial"/>
                <a:buChar char="•"/>
                <a:defRPr sz="2400">
                  <a:solidFill>
                    <a:schemeClr val="tx1"/>
                  </a:solidFill>
                  <a:latin typeface="+mn-lt"/>
                  <a:ea typeface="+mn-ea"/>
                  <a:cs typeface="+mn-cs"/>
                </a:defRPr>
              </a:lvl2pPr>
              <a:lvl3pPr marL="1142971" indent="-228594" algn="l" defTabSz="914377">
                <a:lnSpc>
                  <a:spcPct val="90000"/>
                </a:lnSpc>
                <a:spcBef>
                  <a:spcPts val="500"/>
                </a:spcBef>
                <a:buFont typeface="Arial"/>
                <a:buChar char="•"/>
                <a:defRPr sz="2000">
                  <a:solidFill>
                    <a:schemeClr val="tx1"/>
                  </a:solidFill>
                  <a:latin typeface="+mn-lt"/>
                  <a:ea typeface="+mn-ea"/>
                  <a:cs typeface="+mn-cs"/>
                </a:defRPr>
              </a:lvl3pPr>
              <a:lvl4pPr marL="1600160" indent="-228594" algn="l" defTabSz="914377">
                <a:lnSpc>
                  <a:spcPct val="90000"/>
                </a:lnSpc>
                <a:spcBef>
                  <a:spcPts val="500"/>
                </a:spcBef>
                <a:buFont typeface="Arial"/>
                <a:buChar char="•"/>
                <a:defRPr sz="1800">
                  <a:solidFill>
                    <a:schemeClr val="tx1"/>
                  </a:solidFill>
                  <a:latin typeface="+mn-lt"/>
                  <a:ea typeface="+mn-ea"/>
                  <a:cs typeface="+mn-cs"/>
                </a:defRPr>
              </a:lvl4pPr>
              <a:lvl5pPr marL="2057349" indent="-228594" algn="l" defTabSz="914377">
                <a:lnSpc>
                  <a:spcPct val="90000"/>
                </a:lnSpc>
                <a:spcBef>
                  <a:spcPts val="500"/>
                </a:spcBef>
                <a:buFont typeface="Arial"/>
                <a:buChar char="•"/>
                <a:defRPr sz="1800">
                  <a:solidFill>
                    <a:schemeClr val="tx1"/>
                  </a:solidFill>
                  <a:latin typeface="+mn-lt"/>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1350" marR="0" lvl="1" indent="0" algn="l" defTabSz="914377">
                <a:lnSpc>
                  <a:spcPct val="100000"/>
                </a:lnSpc>
                <a:spcBef>
                  <a:spcPts val="0"/>
                </a:spcBef>
                <a:spcAft>
                  <a:spcPts val="300"/>
                </a:spcAft>
                <a:buClr>
                  <a:srgbClr val="FF5A00"/>
                </a:buClr>
                <a:buSzTx/>
                <a:buFont typeface="Arial"/>
                <a:buNone/>
                <a:defRPr/>
              </a:pPr>
              <a:r>
                <a:rPr lang="fr-FR" sz="900" b="0" i="0" u="none" strike="noStrike" cap="none" spc="0" noProof="0">
                  <a:ln>
                    <a:noFill/>
                  </a:ln>
                  <a:solidFill>
                    <a:srgbClr val="FFFFFF"/>
                  </a:solidFill>
                  <a:latin typeface="Century Gothic"/>
                  <a:ea typeface="+mn-ea"/>
                  <a:cs typeface="+mn-cs"/>
                </a:rPr>
                <a:t>Télétravail</a:t>
              </a:r>
            </a:p>
          </p:txBody>
        </p:sp>
        <p:sp>
          <p:nvSpPr>
            <p:cNvPr id="67" name="Text Placeholder 5"/>
            <p:cNvSpPr txBox="1"/>
            <p:nvPr/>
          </p:nvSpPr>
          <p:spPr bwMode="auto">
            <a:xfrm>
              <a:off x="1192223" y="3094652"/>
              <a:ext cx="835203" cy="259273"/>
            </a:xfrm>
            <a:prstGeom prst="rect">
              <a:avLst/>
            </a:prstGeom>
            <a:grpFill/>
          </p:spPr>
          <p:txBody>
            <a:bodyPr wrap="square" lIns="0" tIns="0" rIns="0" bIns="0" anchor="ctr">
              <a:noAutofit/>
            </a:bodyPr>
            <a:lstStyle>
              <a:lvl1pPr marL="0" indent="0" algn="ctr" defTabSz="914377">
                <a:lnSpc>
                  <a:spcPct val="100000"/>
                </a:lnSpc>
                <a:spcBef>
                  <a:spcPts val="0"/>
                </a:spcBef>
                <a:buFont typeface="Arial"/>
                <a:buNone/>
                <a:defRPr sz="1600" b="1" cap="none" spc="0">
                  <a:solidFill>
                    <a:schemeClr val="tx2"/>
                  </a:solidFill>
                  <a:latin typeface="+mj-lt"/>
                  <a:ea typeface="+mn-ea"/>
                  <a:cs typeface="+mn-cs"/>
                </a:defRPr>
              </a:lvl1pPr>
              <a:lvl2pPr marL="685783" indent="-228594" algn="l" defTabSz="914377">
                <a:lnSpc>
                  <a:spcPct val="90000"/>
                </a:lnSpc>
                <a:spcBef>
                  <a:spcPts val="500"/>
                </a:spcBef>
                <a:buFont typeface="Arial"/>
                <a:buChar char="•"/>
                <a:defRPr sz="2400">
                  <a:solidFill>
                    <a:schemeClr val="tx1"/>
                  </a:solidFill>
                  <a:latin typeface="+mn-lt"/>
                  <a:ea typeface="+mn-ea"/>
                  <a:cs typeface="+mn-cs"/>
                </a:defRPr>
              </a:lvl2pPr>
              <a:lvl3pPr marL="1142971" indent="-228594" algn="l" defTabSz="914377">
                <a:lnSpc>
                  <a:spcPct val="90000"/>
                </a:lnSpc>
                <a:spcBef>
                  <a:spcPts val="500"/>
                </a:spcBef>
                <a:buFont typeface="Arial"/>
                <a:buChar char="•"/>
                <a:defRPr sz="2000">
                  <a:solidFill>
                    <a:schemeClr val="tx1"/>
                  </a:solidFill>
                  <a:latin typeface="+mn-lt"/>
                  <a:ea typeface="+mn-ea"/>
                  <a:cs typeface="+mn-cs"/>
                </a:defRPr>
              </a:lvl3pPr>
              <a:lvl4pPr marL="1600160" indent="-228594" algn="l" defTabSz="914377">
                <a:lnSpc>
                  <a:spcPct val="90000"/>
                </a:lnSpc>
                <a:spcBef>
                  <a:spcPts val="500"/>
                </a:spcBef>
                <a:buFont typeface="Arial"/>
                <a:buChar char="•"/>
                <a:defRPr sz="1800">
                  <a:solidFill>
                    <a:schemeClr val="tx1"/>
                  </a:solidFill>
                  <a:latin typeface="+mn-lt"/>
                  <a:ea typeface="+mn-ea"/>
                  <a:cs typeface="+mn-cs"/>
                </a:defRPr>
              </a:lvl4pPr>
              <a:lvl5pPr marL="2057349" indent="-228594" algn="l" defTabSz="914377">
                <a:lnSpc>
                  <a:spcPct val="90000"/>
                </a:lnSpc>
                <a:spcBef>
                  <a:spcPts val="500"/>
                </a:spcBef>
                <a:buFont typeface="Arial"/>
                <a:buChar char="•"/>
                <a:defRPr sz="1800">
                  <a:solidFill>
                    <a:schemeClr val="tx1"/>
                  </a:solidFill>
                  <a:latin typeface="+mn-lt"/>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1350" marR="0" lvl="1" indent="0" algn="l" defTabSz="914377">
                <a:lnSpc>
                  <a:spcPct val="100000"/>
                </a:lnSpc>
                <a:spcBef>
                  <a:spcPts val="0"/>
                </a:spcBef>
                <a:spcAft>
                  <a:spcPts val="300"/>
                </a:spcAft>
                <a:buClr>
                  <a:srgbClr val="FF5A00"/>
                </a:buClr>
                <a:buSzTx/>
                <a:buFont typeface="Arial"/>
                <a:buNone/>
                <a:defRPr/>
              </a:pPr>
              <a:r>
                <a:rPr lang="fr-FR" sz="900" b="0" i="0" u="none" strike="noStrike" cap="none" spc="0" noProof="0" dirty="0">
                  <a:ln>
                    <a:noFill/>
                  </a:ln>
                  <a:solidFill>
                    <a:srgbClr val="FFFFFF"/>
                  </a:solidFill>
                  <a:latin typeface="Century Gothic"/>
                  <a:ea typeface="+mn-ea"/>
                  <a:cs typeface="+mn-cs"/>
                </a:rPr>
                <a:t>Campus, </a:t>
              </a:r>
              <a:r>
                <a:rPr lang="fr-FR" sz="900" noProof="0" dirty="0">
                  <a:solidFill>
                    <a:srgbClr val="FFFFFF"/>
                  </a:solidFill>
                  <a:latin typeface="Century Gothic"/>
                </a:rPr>
                <a:t>U</a:t>
              </a:r>
              <a:r>
                <a:rPr lang="fr-FR" sz="900" b="0" i="0" u="none" strike="noStrike" cap="none" spc="0" noProof="0" dirty="0">
                  <a:ln>
                    <a:noFill/>
                  </a:ln>
                  <a:solidFill>
                    <a:srgbClr val="FFFFFF"/>
                  </a:solidFill>
                  <a:latin typeface="Century Gothic"/>
                  <a:ea typeface="+mn-ea"/>
                  <a:cs typeface="+mn-cs"/>
                </a:rPr>
                <a:t>sines, etc…</a:t>
              </a:r>
              <a:endParaRPr lang="fr-FR" noProof="0" dirty="0"/>
            </a:p>
          </p:txBody>
        </p:sp>
        <p:sp>
          <p:nvSpPr>
            <p:cNvPr id="71" name="Oval 155"/>
            <p:cNvSpPr/>
            <p:nvPr/>
          </p:nvSpPr>
          <p:spPr bwMode="auto">
            <a:xfrm>
              <a:off x="805129" y="1522584"/>
              <a:ext cx="326959" cy="3269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Tx/>
                <a:buNone/>
                <a:defRPr/>
              </a:pPr>
              <a:endParaRPr lang="fr-FR" sz="900" b="0" i="0" u="none" strike="noStrike" cap="none" spc="0" noProof="0">
                <a:ln>
                  <a:noFill/>
                </a:ln>
                <a:solidFill>
                  <a:srgbClr val="FFFFFF"/>
                </a:solidFill>
                <a:latin typeface="Century Gothic"/>
                <a:ea typeface="+mn-ea"/>
                <a:cs typeface="+mn-cs"/>
              </a:endParaRPr>
            </a:p>
          </p:txBody>
        </p:sp>
        <p:pic>
          <p:nvPicPr>
            <p:cNvPr id="72" name="Graphic 156"/>
            <p:cNvPicPr/>
            <p:nvPr/>
          </p:nvPicPr>
          <p:blipFill>
            <a:blip r:embed="rId3">
              <a:extLst>
                <a:ext uri="{96DAC541-7B7A-43D3-8B79-37D633B846F1}">
                  <asvg:svgBlip xmlns:asvg="http://schemas.microsoft.com/office/drawing/2016/SVG/main" r:embed="rId4"/>
                </a:ext>
              </a:extLst>
            </a:blip>
            <a:stretch/>
          </p:blipFill>
          <p:spPr bwMode="auto">
            <a:xfrm>
              <a:off x="877760" y="1595211"/>
              <a:ext cx="181700" cy="181704"/>
            </a:xfrm>
            <a:prstGeom prst="rect">
              <a:avLst/>
            </a:prstGeom>
          </p:spPr>
        </p:pic>
        <p:sp>
          <p:nvSpPr>
            <p:cNvPr id="73" name="Oval 159"/>
            <p:cNvSpPr/>
            <p:nvPr/>
          </p:nvSpPr>
          <p:spPr bwMode="auto">
            <a:xfrm>
              <a:off x="805129" y="2046607"/>
              <a:ext cx="326959" cy="3269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Tx/>
                <a:buNone/>
                <a:defRPr/>
              </a:pPr>
              <a:endParaRPr lang="fr-FR" sz="900" b="0" i="0" u="none" strike="noStrike" cap="none" spc="0" noProof="0">
                <a:ln>
                  <a:noFill/>
                </a:ln>
                <a:solidFill>
                  <a:srgbClr val="FFFFFF"/>
                </a:solidFill>
                <a:latin typeface="Century Gothic"/>
                <a:ea typeface="+mn-ea"/>
                <a:cs typeface="+mn-cs"/>
              </a:endParaRPr>
            </a:p>
          </p:txBody>
        </p:sp>
        <p:pic>
          <p:nvPicPr>
            <p:cNvPr id="74" name="Graphic 160"/>
            <p:cNvPicPr/>
            <p:nvPr/>
          </p:nvPicPr>
          <p:blipFill>
            <a:blip r:embed="rId5">
              <a:extLst>
                <a:ext uri="{96DAC541-7B7A-43D3-8B79-37D633B846F1}">
                  <asvg:svgBlip xmlns:asvg="http://schemas.microsoft.com/office/drawing/2016/SVG/main" r:embed="rId6"/>
                </a:ext>
              </a:extLst>
            </a:blip>
            <a:stretch/>
          </p:blipFill>
          <p:spPr bwMode="auto">
            <a:xfrm>
              <a:off x="877760" y="2119234"/>
              <a:ext cx="181700" cy="181704"/>
            </a:xfrm>
            <a:prstGeom prst="rect">
              <a:avLst/>
            </a:prstGeom>
          </p:spPr>
        </p:pic>
        <p:sp>
          <p:nvSpPr>
            <p:cNvPr id="75" name="Oval 163"/>
            <p:cNvSpPr/>
            <p:nvPr/>
          </p:nvSpPr>
          <p:spPr bwMode="auto">
            <a:xfrm>
              <a:off x="805129" y="3094652"/>
              <a:ext cx="326959" cy="3269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Tx/>
                <a:buNone/>
                <a:defRPr/>
              </a:pPr>
              <a:endParaRPr lang="fr-FR" sz="1800" b="0" i="0" u="none" strike="noStrike" cap="none" spc="0" noProof="0">
                <a:ln>
                  <a:noFill/>
                </a:ln>
                <a:solidFill>
                  <a:srgbClr val="FFFFFF"/>
                </a:solidFill>
                <a:latin typeface="Century Gothic"/>
                <a:ea typeface="+mn-ea"/>
                <a:cs typeface="+mn-cs"/>
              </a:endParaRPr>
            </a:p>
          </p:txBody>
        </p:sp>
        <p:pic>
          <p:nvPicPr>
            <p:cNvPr id="76" name="Graphic 164"/>
            <p:cNvPicPr/>
            <p:nvPr/>
          </p:nvPicPr>
          <p:blipFill>
            <a:blip r:embed="rId7">
              <a:extLst>
                <a:ext uri="{96DAC541-7B7A-43D3-8B79-37D633B846F1}">
                  <asvg:svgBlip xmlns:asvg="http://schemas.microsoft.com/office/drawing/2016/SVG/main" r:embed="rId8"/>
                </a:ext>
              </a:extLst>
            </a:blip>
            <a:srcRect l="13" r="13"/>
            <a:stretch/>
          </p:blipFill>
          <p:spPr bwMode="auto">
            <a:xfrm>
              <a:off x="877759" y="3167280"/>
              <a:ext cx="181653" cy="181705"/>
            </a:xfrm>
            <a:prstGeom prst="rect">
              <a:avLst/>
            </a:prstGeom>
          </p:spPr>
        </p:pic>
        <p:sp>
          <p:nvSpPr>
            <p:cNvPr id="77" name="Oval 170"/>
            <p:cNvSpPr/>
            <p:nvPr/>
          </p:nvSpPr>
          <p:spPr bwMode="auto">
            <a:xfrm>
              <a:off x="805129" y="2570630"/>
              <a:ext cx="326959" cy="3269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Tx/>
                <a:buNone/>
                <a:defRPr/>
              </a:pPr>
              <a:endParaRPr lang="fr-FR" sz="1800" b="0" i="0" u="none" strike="noStrike" cap="none" spc="0" noProof="0">
                <a:ln>
                  <a:noFill/>
                </a:ln>
                <a:solidFill>
                  <a:srgbClr val="FFFFFF"/>
                </a:solidFill>
                <a:latin typeface="Century Gothic"/>
                <a:ea typeface="+mn-ea"/>
                <a:cs typeface="+mn-cs"/>
              </a:endParaRPr>
            </a:p>
          </p:txBody>
        </p:sp>
        <p:pic>
          <p:nvPicPr>
            <p:cNvPr id="78" name="Graphic 171"/>
            <p:cNvPicPr/>
            <p:nvPr/>
          </p:nvPicPr>
          <p:blipFill>
            <a:blip r:embed="rId9">
              <a:extLst>
                <a:ext uri="{96DAC541-7B7A-43D3-8B79-37D633B846F1}">
                  <asvg:svgBlip xmlns:asvg="http://schemas.microsoft.com/office/drawing/2016/SVG/main" r:embed="rId10"/>
                </a:ext>
              </a:extLst>
            </a:blip>
            <a:stretch/>
          </p:blipFill>
          <p:spPr bwMode="auto">
            <a:xfrm>
              <a:off x="877759" y="2643259"/>
              <a:ext cx="181700" cy="181705"/>
            </a:xfrm>
            <a:prstGeom prst="rect">
              <a:avLst/>
            </a:prstGeom>
          </p:spPr>
        </p:pic>
        <p:sp>
          <p:nvSpPr>
            <p:cNvPr id="79" name="Text Placeholder 5"/>
            <p:cNvSpPr txBox="1"/>
            <p:nvPr/>
          </p:nvSpPr>
          <p:spPr bwMode="auto">
            <a:xfrm>
              <a:off x="1192222" y="2585503"/>
              <a:ext cx="936723" cy="136902"/>
            </a:xfrm>
            <a:prstGeom prst="rect">
              <a:avLst/>
            </a:prstGeom>
            <a:grpFill/>
          </p:spPr>
          <p:txBody>
            <a:bodyPr wrap="square" lIns="0" tIns="0" rIns="0" bIns="0" anchor="ctr">
              <a:noAutofit/>
            </a:bodyPr>
            <a:lstStyle>
              <a:lvl1pPr marL="0" indent="0" algn="ctr" defTabSz="914377">
                <a:lnSpc>
                  <a:spcPct val="100000"/>
                </a:lnSpc>
                <a:spcBef>
                  <a:spcPts val="0"/>
                </a:spcBef>
                <a:buFont typeface="Arial"/>
                <a:buNone/>
                <a:defRPr sz="1600" b="1" cap="none" spc="0">
                  <a:solidFill>
                    <a:schemeClr val="tx2"/>
                  </a:solidFill>
                  <a:latin typeface="+mj-lt"/>
                  <a:ea typeface="+mn-ea"/>
                  <a:cs typeface="+mn-cs"/>
                </a:defRPr>
              </a:lvl1pPr>
              <a:lvl2pPr marL="685783" indent="-228594" algn="l" defTabSz="914377">
                <a:lnSpc>
                  <a:spcPct val="90000"/>
                </a:lnSpc>
                <a:spcBef>
                  <a:spcPts val="500"/>
                </a:spcBef>
                <a:buFont typeface="Arial"/>
                <a:buChar char="•"/>
                <a:defRPr sz="2400">
                  <a:solidFill>
                    <a:schemeClr val="tx1"/>
                  </a:solidFill>
                  <a:latin typeface="+mn-lt"/>
                  <a:ea typeface="+mn-ea"/>
                  <a:cs typeface="+mn-cs"/>
                </a:defRPr>
              </a:lvl2pPr>
              <a:lvl3pPr marL="1142971" indent="-228594" algn="l" defTabSz="914377">
                <a:lnSpc>
                  <a:spcPct val="90000"/>
                </a:lnSpc>
                <a:spcBef>
                  <a:spcPts val="500"/>
                </a:spcBef>
                <a:buFont typeface="Arial"/>
                <a:buChar char="•"/>
                <a:defRPr sz="2000">
                  <a:solidFill>
                    <a:schemeClr val="tx1"/>
                  </a:solidFill>
                  <a:latin typeface="+mn-lt"/>
                  <a:ea typeface="+mn-ea"/>
                  <a:cs typeface="+mn-cs"/>
                </a:defRPr>
              </a:lvl3pPr>
              <a:lvl4pPr marL="1600160" indent="-228594" algn="l" defTabSz="914377">
                <a:lnSpc>
                  <a:spcPct val="90000"/>
                </a:lnSpc>
                <a:spcBef>
                  <a:spcPts val="500"/>
                </a:spcBef>
                <a:buFont typeface="Arial"/>
                <a:buChar char="•"/>
                <a:defRPr sz="1800">
                  <a:solidFill>
                    <a:schemeClr val="tx1"/>
                  </a:solidFill>
                  <a:latin typeface="+mn-lt"/>
                  <a:ea typeface="+mn-ea"/>
                  <a:cs typeface="+mn-cs"/>
                </a:defRPr>
              </a:lvl4pPr>
              <a:lvl5pPr marL="2057349" indent="-228594" algn="l" defTabSz="914377">
                <a:lnSpc>
                  <a:spcPct val="90000"/>
                </a:lnSpc>
                <a:spcBef>
                  <a:spcPts val="500"/>
                </a:spcBef>
                <a:buFont typeface="Arial"/>
                <a:buChar char="•"/>
                <a:defRPr sz="1800">
                  <a:solidFill>
                    <a:schemeClr val="tx1"/>
                  </a:solidFill>
                  <a:latin typeface="+mn-lt"/>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1350" marR="0" lvl="1" indent="0" algn="l" defTabSz="914377">
                <a:lnSpc>
                  <a:spcPct val="100000"/>
                </a:lnSpc>
                <a:spcBef>
                  <a:spcPts val="0"/>
                </a:spcBef>
                <a:spcAft>
                  <a:spcPts val="300"/>
                </a:spcAft>
                <a:buClr>
                  <a:srgbClr val="FF5A00"/>
                </a:buClr>
                <a:buSzTx/>
                <a:buFont typeface="Arial"/>
                <a:buNone/>
                <a:defRPr/>
              </a:pPr>
              <a:r>
                <a:rPr lang="fr-FR" sz="900" b="0" i="0" u="none" strike="noStrike" cap="none" spc="0" noProof="0">
                  <a:ln>
                    <a:noFill/>
                  </a:ln>
                  <a:solidFill>
                    <a:srgbClr val="FFFFFF"/>
                  </a:solidFill>
                  <a:latin typeface="Century Gothic"/>
                  <a:ea typeface="+mn-ea"/>
                  <a:cs typeface="+mn-cs"/>
                </a:rPr>
                <a:t>Bureau</a:t>
              </a:r>
              <a:endParaRPr lang="fr-FR" noProof="0"/>
            </a:p>
          </p:txBody>
        </p:sp>
        <p:grpSp>
          <p:nvGrpSpPr>
            <p:cNvPr id="80" name="Group 173"/>
            <p:cNvGrpSpPr/>
            <p:nvPr/>
          </p:nvGrpSpPr>
          <p:grpSpPr bwMode="auto">
            <a:xfrm>
              <a:off x="1192226" y="2740814"/>
              <a:ext cx="382944" cy="825565"/>
              <a:chOff x="1631503" y="2359391"/>
              <a:chExt cx="381561" cy="822584"/>
            </a:xfrm>
          </p:grpSpPr>
          <p:pic>
            <p:nvPicPr>
              <p:cNvPr id="81" name="Graphic 174"/>
              <p:cNvPicPr/>
              <p:nvPr/>
            </p:nvPicPr>
            <p:blipFill>
              <a:blip r:embed="rId11">
                <a:extLst>
                  <a:ext uri="{96DAC541-7B7A-43D3-8B79-37D633B846F1}">
                    <asvg:svgBlip xmlns:asvg="http://schemas.microsoft.com/office/drawing/2016/SVG/main" r:embed="rId12"/>
                  </a:ext>
                </a:extLst>
              </a:blip>
              <a:stretch/>
            </p:blipFill>
            <p:spPr bwMode="auto">
              <a:xfrm>
                <a:off x="1631503" y="2359391"/>
                <a:ext cx="176308" cy="191537"/>
              </a:xfrm>
              <a:prstGeom prst="rect">
                <a:avLst/>
              </a:prstGeom>
            </p:spPr>
          </p:pic>
          <p:pic>
            <p:nvPicPr>
              <p:cNvPr id="82" name="Graphic 175"/>
              <p:cNvPicPr/>
              <p:nvPr/>
            </p:nvPicPr>
            <p:blipFill>
              <a:blip r:embed="rId13">
                <a:extLst>
                  <a:ext uri="{96DAC541-7B7A-43D3-8B79-37D633B846F1}">
                    <asvg:svgBlip xmlns:asvg="http://schemas.microsoft.com/office/drawing/2016/SVG/main" r:embed="rId14"/>
                  </a:ext>
                </a:extLst>
              </a:blip>
              <a:srcRect t="4" b="4"/>
              <a:stretch/>
            </p:blipFill>
            <p:spPr bwMode="auto">
              <a:xfrm>
                <a:off x="1826082" y="2359391"/>
                <a:ext cx="172046" cy="169694"/>
              </a:xfrm>
              <a:prstGeom prst="rect">
                <a:avLst/>
              </a:prstGeom>
            </p:spPr>
          </p:pic>
          <p:pic>
            <p:nvPicPr>
              <p:cNvPr id="3" name="Graphic 174"/>
              <p:cNvPicPr/>
              <p:nvPr/>
            </p:nvPicPr>
            <p:blipFill>
              <a:blip r:embed="rId15" cstate="screen">
                <a:extLst>
                  <a:ext uri="{28A0092B-C50C-407E-A947-70E740481C1C}">
                    <a14:useLocalDpi xmlns:a14="http://schemas.microsoft.com/office/drawing/2010/main"/>
                  </a:ext>
                </a:extLst>
              </a:blip>
              <a:stretch/>
            </p:blipFill>
            <p:spPr bwMode="auto">
              <a:xfrm>
                <a:off x="1631503" y="2990439"/>
                <a:ext cx="176308" cy="191537"/>
              </a:xfrm>
              <a:prstGeom prst="rect">
                <a:avLst/>
              </a:prstGeom>
            </p:spPr>
          </p:pic>
          <p:pic>
            <p:nvPicPr>
              <p:cNvPr id="14" name="Graphic 175"/>
              <p:cNvPicPr/>
              <p:nvPr/>
            </p:nvPicPr>
            <p:blipFill>
              <a:blip r:embed="rId16" cstate="screen">
                <a:extLst>
                  <a:ext uri="{28A0092B-C50C-407E-A947-70E740481C1C}">
                    <a14:useLocalDpi xmlns:a14="http://schemas.microsoft.com/office/drawing/2010/main"/>
                  </a:ext>
                </a:extLst>
              </a:blip>
              <a:srcRect/>
              <a:stretch/>
            </p:blipFill>
            <p:spPr bwMode="auto">
              <a:xfrm>
                <a:off x="1841018" y="2997908"/>
                <a:ext cx="172046" cy="169694"/>
              </a:xfrm>
              <a:prstGeom prst="rect">
                <a:avLst/>
              </a:prstGeom>
            </p:spPr>
          </p:pic>
        </p:grpSp>
      </p:grpSp>
      <p:sp>
        <p:nvSpPr>
          <p:cNvPr id="1227425062" name="Text Placeholder 14"/>
          <p:cNvSpPr txBox="1"/>
          <p:nvPr/>
        </p:nvSpPr>
        <p:spPr bwMode="auto">
          <a:xfrm>
            <a:off x="521998" y="813361"/>
            <a:ext cx="7740000" cy="246221"/>
          </a:xfrm>
          <a:prstGeom prst="rect">
            <a:avLst/>
          </a:prstGeom>
        </p:spPr>
        <p:txBody>
          <a:bodyPr wrap="square" lIns="0" tIns="0" rIns="0" bIns="0" anchor="t">
            <a:noAutofit/>
          </a:bodyPr>
          <a:lstStyle>
            <a:lvl1pPr marL="0" indent="0" algn="l" defTabSz="685800">
              <a:lnSpc>
                <a:spcPct val="100000"/>
              </a:lnSpc>
              <a:spcBef>
                <a:spcPts val="0"/>
              </a:spcBef>
              <a:buFont typeface="Arial"/>
              <a:buNone/>
              <a:defRPr sz="2000">
                <a:solidFill>
                  <a:schemeClr val="bg2"/>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a:defRPr/>
            </a:pPr>
            <a:r>
              <a:rPr lang="fr-FR" sz="1600" spc="300" noProof="0">
                <a:solidFill>
                  <a:schemeClr val="accent1"/>
                </a:solidFill>
              </a:rPr>
              <a:t>Disponible en SaaS et en On-</a:t>
            </a:r>
            <a:r>
              <a:rPr lang="fr-FR" sz="1600" spc="300" noProof="0" err="1">
                <a:solidFill>
                  <a:schemeClr val="accent1"/>
                </a:solidFill>
              </a:rPr>
              <a:t>Premise</a:t>
            </a:r>
            <a:endParaRPr lang="fr-FR" sz="1600" spc="300" noProof="0">
              <a:solidFill>
                <a:srgbClr val="33A0DA"/>
              </a:solidFill>
            </a:endParaRPr>
          </a:p>
        </p:txBody>
      </p:sp>
      <p:sp>
        <p:nvSpPr>
          <p:cNvPr id="1639901173" name="Rectangle: Rounded Corners 96"/>
          <p:cNvSpPr/>
          <p:nvPr/>
        </p:nvSpPr>
        <p:spPr bwMode="auto">
          <a:xfrm>
            <a:off x="3725940" y="4155926"/>
            <a:ext cx="2315899" cy="358274"/>
          </a:xfrm>
          <a:prstGeom prst="roundRect">
            <a:avLst>
              <a:gd name="adj" fmla="val 9315"/>
            </a:avLst>
          </a:prstGeom>
          <a:solidFill>
            <a:schemeClr val="accent1">
              <a:lumMod val="20000"/>
              <a:lumOff val="80000"/>
              <a:alpha val="20000"/>
            </a:schemeClr>
          </a:solidFill>
          <a:ln w="31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Tx/>
              <a:buNone/>
              <a:defRPr/>
            </a:pPr>
            <a:endParaRPr lang="fr-FR" sz="1800" b="0" i="0" u="none" strike="noStrike" cap="none" spc="0" noProof="0">
              <a:ln>
                <a:noFill/>
              </a:ln>
              <a:solidFill>
                <a:srgbClr val="FFFFFF"/>
              </a:solidFill>
              <a:latin typeface="Century Gothic"/>
              <a:ea typeface="+mn-ea"/>
              <a:cs typeface="+mn-cs"/>
            </a:endParaRPr>
          </a:p>
        </p:txBody>
      </p:sp>
      <p:sp>
        <p:nvSpPr>
          <p:cNvPr id="1091521067" name="Primary Heading-0"/>
          <p:cNvSpPr txBox="1"/>
          <p:nvPr/>
        </p:nvSpPr>
        <p:spPr bwMode="auto">
          <a:xfrm>
            <a:off x="3934967" y="4235205"/>
            <a:ext cx="1925066" cy="169277"/>
          </a:xfrm>
          <a:prstGeom prst="rect">
            <a:avLst/>
          </a:prstGeom>
          <a:noFill/>
        </p:spPr>
        <p:txBody>
          <a:bodyPr vertOverflow="clip" horzOverflow="clip" wrap="square" lIns="0" tIns="0" rIns="0" bIns="0" rtlCol="0" anchor="t">
            <a:spAutoFit/>
          </a:bodyPr>
          <a:lstStyle/>
          <a:p>
            <a:pPr marL="1350" lvl="1" algn="ctr" defTabSz="914377">
              <a:spcAft>
                <a:spcPts val="300"/>
              </a:spcAft>
              <a:buClr>
                <a:srgbClr val="FFFFFF"/>
              </a:buClr>
              <a:defRPr/>
            </a:pPr>
            <a:r>
              <a:rPr lang="fr-FR" sz="1100" b="1" noProof="0" dirty="0">
                <a:solidFill>
                  <a:srgbClr val="33A0DA"/>
                </a:solidFill>
                <a:latin typeface="Century Gothic"/>
              </a:rPr>
              <a:t>Saas et On-</a:t>
            </a:r>
            <a:r>
              <a:rPr lang="fr-FR" sz="1100" b="1" dirty="0">
                <a:solidFill>
                  <a:srgbClr val="33A0DA"/>
                </a:solidFill>
                <a:latin typeface="Century Gothic"/>
              </a:rPr>
              <a:t>P</a:t>
            </a:r>
            <a:r>
              <a:rPr lang="fr-FR" sz="1100" b="1" noProof="0" dirty="0">
                <a:solidFill>
                  <a:srgbClr val="33A0DA"/>
                </a:solidFill>
                <a:latin typeface="Century Gothic"/>
              </a:rPr>
              <a:t>remise</a:t>
            </a:r>
            <a:endParaRPr lang="fr-FR" noProof="0" dirty="0"/>
          </a:p>
        </p:txBody>
      </p:sp>
    </p:spTree>
  </p:cSld>
  <p:clrMapOvr>
    <a:masterClrMapping/>
  </p:clrMapOvr>
</p:sld>
</file>

<file path=ppt/theme/theme1.xml><?xml version="1.0" encoding="utf-8"?>
<a:theme xmlns:a="http://schemas.openxmlformats.org/drawingml/2006/main" name="Ekinops New 2025 - Public">
  <a:themeElements>
    <a:clrScheme name="1">
      <a:dk1>
        <a:srgbClr val="000000"/>
      </a:dk1>
      <a:lt1>
        <a:srgbClr val="FFFFFF"/>
      </a:lt1>
      <a:dk2>
        <a:srgbClr val="335E79"/>
      </a:dk2>
      <a:lt2>
        <a:srgbClr val="FF5A00"/>
      </a:lt2>
      <a:accent1>
        <a:srgbClr val="33A0DA"/>
      </a:accent1>
      <a:accent2>
        <a:srgbClr val="BCCBD8"/>
      </a:accent2>
      <a:accent3>
        <a:srgbClr val="FB893C"/>
      </a:accent3>
      <a:accent4>
        <a:srgbClr val="FFCA11"/>
      </a:accent4>
      <a:accent5>
        <a:srgbClr val="3DC367"/>
      </a:accent5>
      <a:accent6>
        <a:srgbClr val="FC2B41"/>
      </a:accent6>
      <a:hlink>
        <a:srgbClr val="2465DE"/>
      </a:hlink>
      <a:folHlink>
        <a:srgbClr val="6E5497"/>
      </a:folHlink>
    </a:clrScheme>
    <a:fontScheme name="Custom 112">
      <a:majorFont>
        <a:latin typeface="Century Gothic"/>
        <a:ea typeface="Arial"/>
        <a:cs typeface="Arial"/>
      </a:majorFont>
      <a:minorFont>
        <a:latin typeface="Century Gothic"/>
        <a:ea typeface="Arial"/>
        <a:cs typeface="Arial"/>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ln>
          <a:noFill/>
        </a:ln>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ext + Image">
  <a:themeElements>
    <a:clrScheme name="1">
      <a:dk1>
        <a:srgbClr val="000000"/>
      </a:dk1>
      <a:lt1>
        <a:srgbClr val="FFFFFF"/>
      </a:lt1>
      <a:dk2>
        <a:srgbClr val="335E79"/>
      </a:dk2>
      <a:lt2>
        <a:srgbClr val="FF5A00"/>
      </a:lt2>
      <a:accent1>
        <a:srgbClr val="33A0DA"/>
      </a:accent1>
      <a:accent2>
        <a:srgbClr val="BCCBD8"/>
      </a:accent2>
      <a:accent3>
        <a:srgbClr val="FB893C"/>
      </a:accent3>
      <a:accent4>
        <a:srgbClr val="FFCA11"/>
      </a:accent4>
      <a:accent5>
        <a:srgbClr val="3DC367"/>
      </a:accent5>
      <a:accent6>
        <a:srgbClr val="FC2B41"/>
      </a:accent6>
      <a:hlink>
        <a:srgbClr val="2465DE"/>
      </a:hlink>
      <a:folHlink>
        <a:srgbClr val="6E5497"/>
      </a:folHlink>
    </a:clrScheme>
    <a:fontScheme name="Custom 112">
      <a:majorFont>
        <a:latin typeface="Century Gothic"/>
        <a:ea typeface="Arial"/>
        <a:cs typeface="Arial"/>
      </a:majorFont>
      <a:minorFont>
        <a:latin typeface="Century Gothic"/>
        <a:ea typeface="Arial"/>
        <a:cs typeface="Arial"/>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ln>
          <a:noFill/>
        </a:ln>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Blocks">
  <a:themeElements>
    <a:clrScheme name="1">
      <a:dk1>
        <a:srgbClr val="000000"/>
      </a:dk1>
      <a:lt1>
        <a:srgbClr val="FFFFFF"/>
      </a:lt1>
      <a:dk2>
        <a:srgbClr val="335E79"/>
      </a:dk2>
      <a:lt2>
        <a:srgbClr val="FF5A00"/>
      </a:lt2>
      <a:accent1>
        <a:srgbClr val="33A0DA"/>
      </a:accent1>
      <a:accent2>
        <a:srgbClr val="BCCBD8"/>
      </a:accent2>
      <a:accent3>
        <a:srgbClr val="FB893C"/>
      </a:accent3>
      <a:accent4>
        <a:srgbClr val="FFCA11"/>
      </a:accent4>
      <a:accent5>
        <a:srgbClr val="3DC367"/>
      </a:accent5>
      <a:accent6>
        <a:srgbClr val="FC2B41"/>
      </a:accent6>
      <a:hlink>
        <a:srgbClr val="2465DE"/>
      </a:hlink>
      <a:folHlink>
        <a:srgbClr val="6E5497"/>
      </a:folHlink>
    </a:clrScheme>
    <a:fontScheme name="Custom 112">
      <a:majorFont>
        <a:latin typeface="Century Gothic"/>
        <a:ea typeface="Arial"/>
        <a:cs typeface="Arial"/>
      </a:majorFont>
      <a:minorFont>
        <a:latin typeface="Century Gothic"/>
        <a:ea typeface="Arial"/>
        <a:cs typeface="Arial"/>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ln>
          <a:noFill/>
        </a:ln>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Thank you">
  <a:themeElements>
    <a:clrScheme name="1">
      <a:dk1>
        <a:srgbClr val="000000"/>
      </a:dk1>
      <a:lt1>
        <a:srgbClr val="FFFFFF"/>
      </a:lt1>
      <a:dk2>
        <a:srgbClr val="335E79"/>
      </a:dk2>
      <a:lt2>
        <a:srgbClr val="FF5A00"/>
      </a:lt2>
      <a:accent1>
        <a:srgbClr val="33A0DA"/>
      </a:accent1>
      <a:accent2>
        <a:srgbClr val="BCCBD8"/>
      </a:accent2>
      <a:accent3>
        <a:srgbClr val="FB893C"/>
      </a:accent3>
      <a:accent4>
        <a:srgbClr val="FFCA11"/>
      </a:accent4>
      <a:accent5>
        <a:srgbClr val="3DC367"/>
      </a:accent5>
      <a:accent6>
        <a:srgbClr val="FC2B41"/>
      </a:accent6>
      <a:hlink>
        <a:srgbClr val="2465DE"/>
      </a:hlink>
      <a:folHlink>
        <a:srgbClr val="6E5497"/>
      </a:folHlink>
    </a:clrScheme>
    <a:fontScheme name="Custom 112">
      <a:majorFont>
        <a:latin typeface="Century Gothic"/>
        <a:ea typeface="Arial"/>
        <a:cs typeface="Arial"/>
      </a:majorFont>
      <a:minorFont>
        <a:latin typeface="Century Gothic"/>
        <a:ea typeface="Arial"/>
        <a:cs typeface="Arial"/>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ln>
          <a:noFill/>
        </a:ln>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entury Gothic"/>
        <a:ea typeface="Arial"/>
        <a:cs typeface="Arial"/>
      </a:majorFont>
      <a:minorFont>
        <a:latin typeface="Century Gothic"/>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0D774A40AD55499019487FF2EDAAE3" ma:contentTypeVersion="7" ma:contentTypeDescription="Create a new document." ma:contentTypeScope="" ma:versionID="482e18fc6f7d10ab035aa34b2022afb0">
  <xsd:schema xmlns:xsd="http://www.w3.org/2001/XMLSchema" xmlns:xs="http://www.w3.org/2001/XMLSchema" xmlns:p="http://schemas.microsoft.com/office/2006/metadata/properties" xmlns:ns2="cd707ccb-f452-4d53-bd63-30ef3e15239e" targetNamespace="http://schemas.microsoft.com/office/2006/metadata/properties" ma:root="true" ma:fieldsID="991d5383e9550731f75a6499c002e790" ns2:_="">
    <xsd:import namespace="cd707ccb-f452-4d53-bd63-30ef3e1523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707ccb-f452-4d53-bd63-30ef3e1523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D52EB9-64C2-4A70-8F42-EE54D1710C4D}">
  <ds:schemaRefs>
    <ds:schemaRef ds:uri="http://schemas.microsoft.com/sharepoint/v3/contenttype/forms"/>
  </ds:schemaRefs>
</ds:datastoreItem>
</file>

<file path=customXml/itemProps2.xml><?xml version="1.0" encoding="utf-8"?>
<ds:datastoreItem xmlns:ds="http://schemas.openxmlformats.org/officeDocument/2006/customXml" ds:itemID="{12454CCD-4AC2-4E50-AB19-278CA74FBEB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A45156E-9285-4056-B8F6-2CECEE67C6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707ccb-f452-4d53-bd63-30ef3e1523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TotalTime>
  <Words>3114</Words>
  <Application>Microsoft Macintosh PowerPoint</Application>
  <PresentationFormat>Affichage à l'écran (16:9)</PresentationFormat>
  <Paragraphs>559</Paragraphs>
  <Slides>38</Slides>
  <Notes>37</Notes>
  <HiddenSlides>0</HiddenSlides>
  <MMClips>0</MMClips>
  <ScaleCrop>false</ScaleCrop>
  <HeadingPairs>
    <vt:vector size="6" baseType="variant">
      <vt:variant>
        <vt:lpstr>Polices utilisées</vt:lpstr>
      </vt:variant>
      <vt:variant>
        <vt:i4>4</vt:i4>
      </vt:variant>
      <vt:variant>
        <vt:lpstr>Thème</vt:lpstr>
      </vt:variant>
      <vt:variant>
        <vt:i4>4</vt:i4>
      </vt:variant>
      <vt:variant>
        <vt:lpstr>Titres des diapositives</vt:lpstr>
      </vt:variant>
      <vt:variant>
        <vt:i4>38</vt:i4>
      </vt:variant>
    </vt:vector>
  </HeadingPairs>
  <TitlesOfParts>
    <vt:vector size="46" baseType="lpstr">
      <vt:lpstr>Wingdings</vt:lpstr>
      <vt:lpstr>Nunito</vt:lpstr>
      <vt:lpstr>Arial</vt:lpstr>
      <vt:lpstr>Century Gothic</vt:lpstr>
      <vt:lpstr>Ekinops New 2025 - Public</vt:lpstr>
      <vt:lpstr>Text + Image</vt:lpstr>
      <vt:lpstr>Blocks</vt:lpstr>
      <vt:lpstr>Thank you</vt:lpstr>
      <vt:lpstr>Solutions SSE / SASE </vt:lpstr>
      <vt:lpstr>Présentation de l'entreprise</vt:lpstr>
      <vt:lpstr>La mission d’Ekinops</vt:lpstr>
      <vt:lpstr>Présentation générale d'Ekinops</vt:lpstr>
      <vt:lpstr>Ekinops équipe les plus gros opérateurs et fournisseurs de services mondiaux</vt:lpstr>
      <vt:lpstr>500 clients cyber avec un taux net de rétention &gt; 100%%</vt:lpstr>
      <vt:lpstr>Notre positionnement</vt:lpstr>
      <vt:lpstr>Les nouveaux défis de la cybersécurité</vt:lpstr>
      <vt:lpstr>Solution SASE Ekinops : connexion et cybersécurité</vt:lpstr>
      <vt:lpstr>Ekinops SSE</vt:lpstr>
      <vt:lpstr>Nos avantages différenciants</vt:lpstr>
      <vt:lpstr>Présentation PowerPoint</vt:lpstr>
      <vt:lpstr>Cas d’usage: le ZTIA pour contrer le phishing</vt:lpstr>
      <vt:lpstr>Le ZTIA est rendu possible grâce la qualité de notre base de données d’URLs et d’applications SaaS </vt:lpstr>
      <vt:lpstr>Des différenciateurs uniques pour une sécurité inégalée  </vt:lpstr>
      <vt:lpstr>Une sécurité multi-couches</vt:lpstr>
      <vt:lpstr>Présentation PowerPoint</vt:lpstr>
      <vt:lpstr>Nos produits</vt:lpstr>
      <vt:lpstr>: Simplicité and Accessibilité</vt:lpstr>
      <vt:lpstr>: Architecture</vt:lpstr>
      <vt:lpstr>CASB : Combattre le Shadow IT</vt:lpstr>
      <vt:lpstr>DLP : Contrôlez vos données</vt:lpstr>
      <vt:lpstr>: La sécurité par le DNS</vt:lpstr>
      <vt:lpstr>: Architecture</vt:lpstr>
      <vt:lpstr>Présentation PowerPoint</vt:lpstr>
      <vt:lpstr>: Architecture</vt:lpstr>
      <vt:lpstr>: Formez vos collaborateurs à la cyber </vt:lpstr>
      <vt:lpstr>: Suivez vos campagnes </vt:lpstr>
      <vt:lpstr>Distribution</vt:lpstr>
      <vt:lpstr>Olfeo est disponible à travers un réseau de partenaires certifiés et les centrales d’achat IT</vt:lpstr>
      <vt:lpstr>La garantie d’un accompagnement complet et de proximité </vt:lpstr>
      <vt:lpstr>Quelques cas d’usage</vt:lpstr>
      <vt:lpstr>Cas d’usage – Louis Roederer</vt:lpstr>
      <vt:lpstr>Cas d’usage – Mairie de Marseille</vt:lpstr>
      <vt:lpstr>Cas d’usage – CHU de Poitiers </vt:lpstr>
      <vt:lpstr>Merci</vt:lpstr>
      <vt:lpstr>Annexes</vt:lpstr>
      <vt:lpstr>Why Ekinops? A unique position in the cyber market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Solutions SSE / SASE</dc:title>
  <dc:creator>delphine.plasse@ekinops.com;emeric.gadrat@ekinops.com</dc:creator>
  <cp:lastModifiedBy>Emeric Gadrat</cp:lastModifiedBy>
  <cp:revision>6</cp:revision>
  <dcterms:created xsi:type="dcterms:W3CDTF">2025-03-03T02:59:21Z</dcterms:created>
  <dcterms:modified xsi:type="dcterms:W3CDTF">2025-09-30T16:37:51Z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0x0101004B0D774A40AD55499019487FF2EDAAE3</vt:lpwstr>
  </property>
</Properties>
</file>